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35353"/>
        </a:solidFill>
        <a:effectLst/>
        <a:uFillTx/>
        <a:latin typeface="+mn-lt"/>
        <a:ea typeface="+mn-ea"/>
        <a:cs typeface="+mn-cs"/>
        <a:sym typeface="Gill Sans Light"/>
      </a:defRPr>
    </a:lvl1pPr>
    <a:lvl2pPr marL="0" marR="0" indent="228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35353"/>
        </a:solidFill>
        <a:effectLst/>
        <a:uFillTx/>
        <a:latin typeface="+mn-lt"/>
        <a:ea typeface="+mn-ea"/>
        <a:cs typeface="+mn-cs"/>
        <a:sym typeface="Gill Sans Light"/>
      </a:defRPr>
    </a:lvl2pPr>
    <a:lvl3pPr marL="0" marR="0" indent="457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35353"/>
        </a:solidFill>
        <a:effectLst/>
        <a:uFillTx/>
        <a:latin typeface="+mn-lt"/>
        <a:ea typeface="+mn-ea"/>
        <a:cs typeface="+mn-cs"/>
        <a:sym typeface="Gill Sans Light"/>
      </a:defRPr>
    </a:lvl3pPr>
    <a:lvl4pPr marL="0" marR="0" indent="685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35353"/>
        </a:solidFill>
        <a:effectLst/>
        <a:uFillTx/>
        <a:latin typeface="+mn-lt"/>
        <a:ea typeface="+mn-ea"/>
        <a:cs typeface="+mn-cs"/>
        <a:sym typeface="Gill Sans Light"/>
      </a:defRPr>
    </a:lvl4pPr>
    <a:lvl5pPr marL="0" marR="0" indent="9144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35353"/>
        </a:solidFill>
        <a:effectLst/>
        <a:uFillTx/>
        <a:latin typeface="+mn-lt"/>
        <a:ea typeface="+mn-ea"/>
        <a:cs typeface="+mn-cs"/>
        <a:sym typeface="Gill Sans Light"/>
      </a:defRPr>
    </a:lvl5pPr>
    <a:lvl6pPr marL="0" marR="0" indent="11430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35353"/>
        </a:solidFill>
        <a:effectLst/>
        <a:uFillTx/>
        <a:latin typeface="+mn-lt"/>
        <a:ea typeface="+mn-ea"/>
        <a:cs typeface="+mn-cs"/>
        <a:sym typeface="Gill Sans Light"/>
      </a:defRPr>
    </a:lvl6pPr>
    <a:lvl7pPr marL="0" marR="0" indent="1371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35353"/>
        </a:solidFill>
        <a:effectLst/>
        <a:uFillTx/>
        <a:latin typeface="+mn-lt"/>
        <a:ea typeface="+mn-ea"/>
        <a:cs typeface="+mn-cs"/>
        <a:sym typeface="Gill Sans Light"/>
      </a:defRPr>
    </a:lvl7pPr>
    <a:lvl8pPr marL="0" marR="0" indent="1600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35353"/>
        </a:solidFill>
        <a:effectLst/>
        <a:uFillTx/>
        <a:latin typeface="+mn-lt"/>
        <a:ea typeface="+mn-ea"/>
        <a:cs typeface="+mn-cs"/>
        <a:sym typeface="Gill Sans Light"/>
      </a:defRPr>
    </a:lvl8pPr>
    <a:lvl9pPr marL="0" marR="0" indent="1828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35353"/>
        </a:solidFill>
        <a:effectLst/>
        <a:uFillTx/>
        <a:latin typeface="+mn-lt"/>
        <a:ea typeface="+mn-ea"/>
        <a:cs typeface="+mn-cs"/>
        <a:sym typeface="Gill Sans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b="def" i="def"/>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firstCol>
    <a:lastRow>
      <a:tcTxStyle b="off" i="off">
        <a:fontRef idx="minor">
          <a:srgbClr val="000000"/>
        </a:fontRef>
        <a:srgbClr val="000000"/>
      </a:tcTxStyle>
      <a:tcStyle>
        <a:tcBdr>
          <a:left>
            <a:ln w="12700" cap="flat">
              <a:solidFill>
                <a:srgbClr val="B4B4B4"/>
              </a:solidFill>
              <a:prstDash val="solid"/>
              <a:miter lim="400000"/>
            </a:ln>
          </a:left>
          <a:right>
            <a:ln w="12700" cap="flat">
              <a:solidFill>
                <a:srgbClr val="B4B4B4"/>
              </a:solidFill>
              <a:prstDash val="solid"/>
              <a:miter lim="400000"/>
            </a:ln>
          </a:right>
          <a:top>
            <a:ln w="25400" cap="flat">
              <a:solidFill>
                <a:srgbClr val="000000"/>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808785"/>
          </a:solidFill>
        </a:fill>
      </a:tcStyle>
    </a:firstRow>
  </a:tblStyle>
  <a:tblStyle styleId="{C7B018BB-80A7-4F77-B60F-C8B233D01FF8}" styleName="">
    <a:tblBg/>
    <a:wholeTb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b="def" i="def"/>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808785"/>
          </a:solidFill>
        </a:fill>
      </a:tcStyle>
    </a:firstCol>
    <a:la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firstRow>
  </a:tblStyle>
  <a:tblStyle styleId="{EEE7283C-3CF3-47DC-8721-378D4A62B228}" styleName="">
    <a:tblBg/>
    <a:wholeTbl>
      <a:tcTxStyle b="off" i="off">
        <a:fontRef idx="minor">
          <a:srgbClr val="5A5F5E"/>
        </a:fontRef>
        <a:srgbClr val="5A5F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satOff val="1848"/>
              <a:lumOff val="-15262"/>
            </a:scheme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solidFill>
                <a:srgbClr val="B4B4B4"/>
              </a:solidFill>
              <a:prstDash val="solid"/>
              <a:miter lim="400000"/>
            </a:ln>
          </a:bottom>
          <a:insideH>
            <a:ln w="12700" cap="flat">
              <a:solidFill>
                <a:schemeClr val="accent6">
                  <a:satOff val="1848"/>
                  <a:lumOff val="-15262"/>
                </a:schemeClr>
              </a:solidFill>
              <a:prstDash val="solid"/>
              <a:miter lim="400000"/>
            </a:ln>
          </a:insideH>
          <a:insideV>
            <a:ln w="12700" cap="flat">
              <a:noFill/>
              <a:miter lim="400000"/>
            </a:ln>
          </a:insideV>
        </a:tcBdr>
        <a:fill>
          <a:solidFill>
            <a:schemeClr val="accent6"/>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B4B4B4"/>
              </a:solidFill>
              <a:prstDash val="solid"/>
              <a:miter lim="400000"/>
            </a:ln>
          </a:top>
          <a:bottom>
            <a:ln w="12700" cap="flat">
              <a:noFill/>
              <a:miter lim="400000"/>
            </a:ln>
          </a:bottom>
          <a:insideH>
            <a:ln w="12700" cap="flat">
              <a:solidFill>
                <a:schemeClr val="accent6">
                  <a:satOff val="1848"/>
                  <a:lumOff val="-15262"/>
                </a:schemeClr>
              </a:solidFill>
              <a:prstDash val="solid"/>
              <a:miter lim="400000"/>
            </a:ln>
          </a:insideH>
          <a:insideV>
            <a:ln w="12700" cap="flat">
              <a:noFill/>
              <a:miter lim="400000"/>
            </a:ln>
          </a:insideV>
        </a:tcBdr>
        <a:fill>
          <a:solidFill>
            <a:schemeClr val="accent6"/>
          </a:solidFill>
        </a:fill>
      </a:tcStyle>
    </a:firstRow>
  </a:tblStyle>
  <a:tblStyle styleId="{CF821DB8-F4EB-4A41-A1BA-3FCAFE7338EE}" styleName="">
    <a:tblBg/>
    <a:wholeTbl>
      <a:tcTxStyle b="off" i="off">
        <a:fontRef idx="minor">
          <a:srgbClr val="5A5F5E"/>
        </a:fontRef>
        <a:srgbClr val="5A5F5E"/>
      </a:tcTxStyle>
      <a:tcStyle>
        <a:tcBdr>
          <a:left>
            <a:ln w="0" cap="flat">
              <a:noFill/>
              <a:miter lim="400000"/>
            </a:ln>
          </a:left>
          <a:right>
            <a:ln w="0" cap="flat">
              <a:noFill/>
              <a:miter lim="400000"/>
            </a:ln>
          </a:right>
          <a:top>
            <a:ln w="0" cap="flat">
              <a:noFill/>
              <a:miter lim="400000"/>
            </a:ln>
          </a:top>
          <a:bottom>
            <a:ln w="0" cap="flat">
              <a:noFill/>
              <a:miter lim="400000"/>
            </a:ln>
          </a:bottom>
          <a:insideH>
            <a:ln w="0" cap="flat">
              <a:noFill/>
              <a:miter lim="400000"/>
            </a:ln>
          </a:insideH>
          <a:insideV>
            <a:ln w="0" cap="flat">
              <a:noFill/>
              <a:miter lim="400000"/>
            </a:ln>
          </a:insideV>
        </a:tcBdr>
        <a:fill>
          <a:noFill/>
        </a:fill>
      </a:tcStyle>
    </a:wholeTbl>
    <a:band2H>
      <a:tcTxStyle b="def" i="def"/>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08785"/>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noFill/>
              <a:miter lim="400000"/>
            </a:ln>
          </a:insideH>
          <a:insideV>
            <a:ln w="12700" cap="flat">
              <a:noFill/>
              <a:miter lim="400000"/>
            </a:ln>
          </a:insideV>
        </a:tcBdr>
        <a:fill>
          <a:solidFill>
            <a:srgbClr val="E5E6E5"/>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B4B4B4"/>
              </a:solidFill>
              <a:prstDash val="solid"/>
              <a:miter lim="400000"/>
            </a:ln>
          </a:top>
          <a:bottom>
            <a:ln w="0" cap="flat">
              <a:noFill/>
              <a:miter lim="400000"/>
            </a:ln>
          </a:bottom>
          <a:insideH>
            <a:ln w="12700" cap="flat">
              <a:noFill/>
              <a:miter lim="400000"/>
            </a:ln>
          </a:insideH>
          <a:insideV>
            <a:ln w="12700" cap="flat">
              <a:noFill/>
              <a:miter lim="400000"/>
            </a:ln>
          </a:insideV>
        </a:tcBdr>
        <a:fill>
          <a:solidFill>
            <a:srgbClr val="5A5F5E"/>
          </a:solidFill>
        </a:fill>
      </a:tcStyle>
    </a:firstRow>
  </a:tblStyle>
  <a:tblStyle styleId="{33BA23B1-9221-436E-865A-0063620EA4FD}" styleName="">
    <a:tblBg/>
    <a:wholeTb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b="def" i="def"/>
      <a:tcStyle>
        <a:tcBdr/>
        <a:fill>
          <a:solidFill>
            <a:srgbClr val="EBEBEB"/>
          </a:solidFill>
        </a:fill>
      </a:tcStyle>
    </a:band2H>
    <a:firstCo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E5E6E5"/>
          </a:solidFill>
        </a:fill>
      </a:tcStyle>
    </a:firstCol>
    <a:lastRow>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CCCCCC"/>
          </a:solidFill>
        </a:fill>
      </a:tcStyle>
    </a:lastRow>
    <a:firstRow>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CCCCCC"/>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5A5F5E"/>
              </a:solidFill>
              <a:custDash>
                <a:ds d="200000" sp="200000"/>
              </a:custDash>
              <a:miter lim="400000"/>
            </a:ln>
          </a:top>
          <a:bottom>
            <a:ln w="12700" cap="flat">
              <a:solidFill>
                <a:srgbClr val="5A5F5E"/>
              </a:solidFill>
              <a:custDash>
                <a:ds d="200000" sp="200000"/>
              </a:custDash>
              <a:miter lim="400000"/>
            </a:ln>
          </a:bottom>
          <a:insideH>
            <a:ln w="12700" cap="flat">
              <a:solidFill>
                <a:srgbClr val="5A5F5E"/>
              </a:solidFill>
              <a:custDash>
                <a:ds d="200000" sp="200000"/>
              </a:custDash>
              <a:miter lim="400000"/>
            </a:ln>
          </a:insideH>
          <a:insideV>
            <a:ln w="12700" cap="flat">
              <a:solidFill>
                <a:srgbClr val="C8C8C8"/>
              </a:solidFill>
              <a:prstDash val="solid"/>
              <a:miter lim="400000"/>
            </a:ln>
          </a:insideV>
        </a:tcBdr>
        <a:fill>
          <a:noFill/>
        </a:fill>
      </a:tcStyle>
    </a:wholeTbl>
    <a:band2H>
      <a:tcTxStyle b="def" i="def"/>
      <a:tcStyle>
        <a:tcBdr/>
        <a:fill>
          <a:solidFill>
            <a:srgbClr val="000000">
              <a:alpha val="5000"/>
            </a:srgbClr>
          </a:solidFill>
        </a:fill>
      </a:tcStyle>
    </a:band2H>
    <a:firstCol>
      <a:tcTxStyle b="off" i="off">
        <a:fontRef idx="minor">
          <a:srgbClr val="000000"/>
        </a:fontRef>
        <a:srgbClr val="000000"/>
      </a:tcTxStyle>
      <a:tcStyle>
        <a:tcBdr>
          <a:left>
            <a:ln w="12700" cap="flat">
              <a:noFill/>
              <a:miter lim="400000"/>
            </a:ln>
          </a:left>
          <a:right>
            <a:ln w="12700" cap="flat">
              <a:solidFill>
                <a:srgbClr val="5A5F5E"/>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firstCol>
    <a:lastRow>
      <a:tcTxStyle b="off" i="off">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5A5F5E"/>
              </a:solidFill>
              <a:prstDash val="solid"/>
              <a:miter lim="400000"/>
            </a:ln>
          </a:top>
          <a:bottom>
            <a:ln w="12700" cap="flat">
              <a:noFill/>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lastRow>
    <a:firstRow>
      <a:tcTxStyle b="off" i="off">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noFill/>
              <a:miter lim="400000"/>
            </a:ln>
          </a:top>
          <a:bottom>
            <a:ln w="12700" cap="flat">
              <a:solidFill>
                <a:srgbClr val="5A5F5E"/>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355600" y="2044700"/>
            <a:ext cx="12293600" cy="3238500"/>
          </a:xfrm>
          <a:prstGeom prst="rect">
            <a:avLst/>
          </a:prstGeom>
        </p:spPr>
        <p:txBody>
          <a:bodyPr anchor="b"/>
          <a:lstStyle/>
          <a:p>
            <a:pPr/>
            <a:r>
              <a:t>Title Text</a:t>
            </a:r>
          </a:p>
        </p:txBody>
      </p:sp>
      <p:sp>
        <p:nvSpPr>
          <p:cNvPr id="12" name="Body Level One…"/>
          <p:cNvSpPr txBox="1"/>
          <p:nvPr>
            <p:ph type="body" sz="quarter" idx="1"/>
          </p:nvPr>
        </p:nvSpPr>
        <p:spPr>
          <a:xfrm>
            <a:off x="355600" y="5270500"/>
            <a:ext cx="12293600" cy="1295400"/>
          </a:xfrm>
          <a:prstGeom prst="rect">
            <a:avLst/>
          </a:prstGeom>
        </p:spPr>
        <p:txBody>
          <a:bodyPr anchor="t"/>
          <a:lstStyle>
            <a:lvl1pPr marL="0" indent="0" algn="ctr">
              <a:spcBef>
                <a:spcPts val="0"/>
              </a:spcBef>
              <a:buSzTx/>
              <a:buNone/>
            </a:lvl1pPr>
            <a:lvl2pPr marL="0" indent="228600" algn="ctr">
              <a:spcBef>
                <a:spcPts val="0"/>
              </a:spcBef>
              <a:buSzTx/>
              <a:buNone/>
            </a:lvl2pPr>
            <a:lvl3pPr marL="0" indent="457200" algn="ctr">
              <a:spcBef>
                <a:spcPts val="0"/>
              </a:spcBef>
              <a:buSzTx/>
              <a:buNone/>
            </a:lvl3pPr>
            <a:lvl4pPr marL="0" indent="685800" algn="ctr">
              <a:spcBef>
                <a:spcPts val="0"/>
              </a:spcBef>
              <a:buSzTx/>
              <a:buNone/>
            </a:lvl4pPr>
            <a:lvl5pPr marL="0" indent="914400" algn="ctr">
              <a:spcBef>
                <a:spcPts val="0"/>
              </a:spcBef>
              <a:buSzTx/>
              <a:buNone/>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1270000" y="5689600"/>
            <a:ext cx="10464800" cy="508000"/>
          </a:xfrm>
          <a:prstGeom prst="rect">
            <a:avLst/>
          </a:prstGeom>
        </p:spPr>
        <p:txBody>
          <a:bodyPr anchor="t">
            <a:spAutoFit/>
          </a:bodyPr>
          <a:lstStyle>
            <a:lvl1pPr marL="0" indent="0" algn="ctr">
              <a:spcBef>
                <a:spcPts val="0"/>
              </a:spcBef>
              <a:buSzTx/>
              <a:buNone/>
              <a:defRPr sz="2800"/>
            </a:lvl1pPr>
          </a:lstStyle>
          <a:p>
            <a:pPr/>
            <a:r>
              <a:t>–Johnny Appleseed</a:t>
            </a:r>
          </a:p>
        </p:txBody>
      </p:sp>
      <p:sp>
        <p:nvSpPr>
          <p:cNvPr id="94" name="“Type a quote here.”"/>
          <p:cNvSpPr txBox="1"/>
          <p:nvPr>
            <p:ph type="body" sz="quarter" idx="14"/>
          </p:nvPr>
        </p:nvSpPr>
        <p:spPr>
          <a:xfrm>
            <a:off x="1270000" y="4152900"/>
            <a:ext cx="10464800" cy="647700"/>
          </a:xfrm>
          <a:prstGeom prst="rect">
            <a:avLst/>
          </a:prstGeom>
        </p:spPr>
        <p:txBody>
          <a:bodyPr>
            <a:spAutoFit/>
          </a:bodyPr>
          <a:lstStyle>
            <a:lvl1pPr marL="0" indent="0" algn="ctr">
              <a:spcBef>
                <a:spcPts val="0"/>
              </a:spcBef>
              <a:buSzTx/>
              <a:buNone/>
            </a:lvl1pPr>
          </a:lstStyle>
          <a:p>
            <a:pPr/>
            <a:r>
              <a:t>“Type a quote here.”</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346200" y="520700"/>
            <a:ext cx="10388600" cy="5860236"/>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908800"/>
            <a:ext cx="10464800" cy="1282700"/>
          </a:xfrm>
          <a:prstGeom prst="rect">
            <a:avLst/>
          </a:prstGeom>
        </p:spPr>
        <p:txBody>
          <a:bodyPr/>
          <a:lstStyle/>
          <a:p>
            <a:pPr/>
            <a:r>
              <a:t>Title Text</a:t>
            </a:r>
          </a:p>
        </p:txBody>
      </p:sp>
      <p:sp>
        <p:nvSpPr>
          <p:cNvPr id="22" name="Body Level One…"/>
          <p:cNvSpPr txBox="1"/>
          <p:nvPr>
            <p:ph type="body" sz="quarter" idx="1"/>
          </p:nvPr>
        </p:nvSpPr>
        <p:spPr>
          <a:xfrm>
            <a:off x="1270000" y="8191500"/>
            <a:ext cx="10464800" cy="1130300"/>
          </a:xfrm>
          <a:prstGeom prst="rect">
            <a:avLst/>
          </a:prstGeom>
        </p:spPr>
        <p:txBody>
          <a:bodyPr anchor="t"/>
          <a:lstStyle>
            <a:lvl1pPr marL="0" indent="0" algn="ctr">
              <a:spcBef>
                <a:spcPts val="0"/>
              </a:spcBef>
              <a:buSzTx/>
              <a:buNone/>
            </a:lvl1pPr>
            <a:lvl2pPr marL="0" indent="228600" algn="ctr">
              <a:spcBef>
                <a:spcPts val="0"/>
              </a:spcBef>
              <a:buSzTx/>
              <a:buNone/>
            </a:lvl2pPr>
            <a:lvl3pPr marL="0" indent="457200" algn="ctr">
              <a:spcBef>
                <a:spcPts val="0"/>
              </a:spcBef>
              <a:buSzTx/>
              <a:buNone/>
            </a:lvl3pPr>
            <a:lvl4pPr marL="0" indent="685800" algn="ctr">
              <a:spcBef>
                <a:spcPts val="0"/>
              </a:spcBef>
              <a:buSzTx/>
              <a:buNone/>
            </a:lvl4pPr>
            <a:lvl5pPr marL="0" indent="914400" algn="ctr">
              <a:spcBef>
                <a:spcPts val="0"/>
              </a:spcBef>
              <a:buSzTx/>
              <a:buNone/>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355600" y="3251200"/>
            <a:ext cx="12293600" cy="32385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38" name="Image"/>
          <p:cNvSpPr/>
          <p:nvPr>
            <p:ph type="pic" sz="half" idx="13"/>
          </p:nvPr>
        </p:nvSpPr>
        <p:spPr>
          <a:xfrm>
            <a:off x="6705600" y="609600"/>
            <a:ext cx="5359400" cy="7759700"/>
          </a:xfrm>
          <a:prstGeom prst="rect">
            <a:avLst/>
          </a:prstGeom>
        </p:spPr>
        <p:txBody>
          <a:bodyPr lIns="91439" tIns="45719" rIns="91439" bIns="45719" anchor="t">
            <a:noAutofit/>
          </a:bodyPr>
          <a:lstStyle/>
          <a:p>
            <a:pPr/>
          </a:p>
        </p:txBody>
      </p:sp>
      <p:sp>
        <p:nvSpPr>
          <p:cNvPr id="39" name="Title Text"/>
          <p:cNvSpPr txBox="1"/>
          <p:nvPr>
            <p:ph type="title"/>
          </p:nvPr>
        </p:nvSpPr>
        <p:spPr>
          <a:xfrm>
            <a:off x="355600" y="1016000"/>
            <a:ext cx="5892800" cy="3886200"/>
          </a:xfrm>
          <a:prstGeom prst="rect">
            <a:avLst/>
          </a:prstGeom>
        </p:spPr>
        <p:txBody>
          <a:bodyPr anchor="b"/>
          <a:lstStyle/>
          <a:p>
            <a:pPr/>
            <a:r>
              <a:t>Title Text</a:t>
            </a:r>
          </a:p>
        </p:txBody>
      </p:sp>
      <p:sp>
        <p:nvSpPr>
          <p:cNvPr id="40" name="Body Level One…"/>
          <p:cNvSpPr txBox="1"/>
          <p:nvPr>
            <p:ph type="body" sz="quarter" idx="1"/>
          </p:nvPr>
        </p:nvSpPr>
        <p:spPr>
          <a:xfrm>
            <a:off x="355600" y="4889500"/>
            <a:ext cx="5892800" cy="3886200"/>
          </a:xfrm>
          <a:prstGeom prst="rect">
            <a:avLst/>
          </a:prstGeom>
        </p:spPr>
        <p:txBody>
          <a:bodyPr anchor="t"/>
          <a:lstStyle>
            <a:lvl1pPr marL="0" indent="0" algn="ctr">
              <a:spcBef>
                <a:spcPts val="0"/>
              </a:spcBef>
              <a:buSzTx/>
              <a:buNone/>
            </a:lvl1pPr>
            <a:lvl2pPr marL="0" indent="228600" algn="ctr">
              <a:spcBef>
                <a:spcPts val="0"/>
              </a:spcBef>
              <a:buSzTx/>
              <a:buNone/>
            </a:lvl2pPr>
            <a:lvl3pPr marL="0" indent="457200" algn="ctr">
              <a:spcBef>
                <a:spcPts val="0"/>
              </a:spcBef>
              <a:buSzTx/>
              <a:buNone/>
            </a:lvl3pPr>
            <a:lvl4pPr marL="0" indent="685800" algn="ctr">
              <a:spcBef>
                <a:spcPts val="0"/>
              </a:spcBef>
              <a:buSzTx/>
              <a:buNone/>
            </a:lvl4pPr>
            <a:lvl5pPr marL="0" indent="914400" algn="ctr">
              <a:spcBef>
                <a:spcPts val="0"/>
              </a:spcBef>
              <a:buSzTx/>
              <a:buNone/>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lvl1pPr marL="282989" indent="-282989">
              <a:spcBef>
                <a:spcPts val="1500"/>
              </a:spcBef>
              <a:defRPr sz="2500"/>
            </a:lvl1pPr>
            <a:lvl2pPr marL="803689" indent="-282989">
              <a:spcBef>
                <a:spcPts val="1500"/>
              </a:spcBef>
              <a:defRPr sz="2500"/>
            </a:lvl2pPr>
            <a:lvl3pPr marL="1324389" indent="-282989">
              <a:spcBef>
                <a:spcPts val="1500"/>
              </a:spcBef>
              <a:defRPr sz="2500"/>
            </a:lvl3pPr>
            <a:lvl4pPr marL="1845089" indent="-282989">
              <a:spcBef>
                <a:spcPts val="1500"/>
              </a:spcBef>
              <a:defRPr sz="2500"/>
            </a:lvl4pPr>
            <a:lvl5pPr marL="2365789" indent="-282989">
              <a:spcBef>
                <a:spcPts val="1500"/>
              </a:spcBef>
              <a:defRPr sz="2500"/>
            </a:lvl5p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13"/>
          </p:nvPr>
        </p:nvSpPr>
        <p:spPr>
          <a:xfrm>
            <a:off x="6870700" y="2781300"/>
            <a:ext cx="5283200" cy="61849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355600" y="2730500"/>
            <a:ext cx="5892800" cy="62992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762000" y="762000"/>
            <a:ext cx="11468100" cy="8216900"/>
          </a:xfrm>
          <a:prstGeom prst="rect">
            <a:avLst/>
          </a:prstGeom>
        </p:spPr>
        <p:txBody>
          <a:bodyPr/>
          <a:lstStyle>
            <a:lvl1pPr marL="282989" indent="-282989">
              <a:spcBef>
                <a:spcPts val="1500"/>
              </a:spcBef>
              <a:defRPr sz="2500"/>
            </a:lvl1pPr>
            <a:lvl2pPr marL="803689" indent="-282989">
              <a:spcBef>
                <a:spcPts val="1500"/>
              </a:spcBef>
              <a:defRPr sz="2500"/>
            </a:lvl2pPr>
            <a:lvl3pPr marL="1324389" indent="-282989">
              <a:spcBef>
                <a:spcPts val="1500"/>
              </a:spcBef>
              <a:defRPr sz="2500"/>
            </a:lvl3pPr>
            <a:lvl4pPr marL="1845089" indent="-282989">
              <a:spcBef>
                <a:spcPts val="1500"/>
              </a:spcBef>
              <a:defRPr sz="2500"/>
            </a:lvl4pPr>
            <a:lvl5pPr marL="2365789" indent="-282989">
              <a:spcBef>
                <a:spcPts val="1500"/>
              </a:spcBef>
              <a:defRPr sz="2500"/>
            </a:lvl5p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654800" y="5029200"/>
            <a:ext cx="5803900" cy="4216400"/>
          </a:xfrm>
          <a:prstGeom prst="rect">
            <a:avLst/>
          </a:prstGeom>
        </p:spPr>
        <p:txBody>
          <a:bodyPr lIns="91439" tIns="45719" rIns="91439" bIns="45719" anchor="t">
            <a:noAutofit/>
          </a:bodyPr>
          <a:lstStyle/>
          <a:p>
            <a:pPr/>
          </a:p>
        </p:txBody>
      </p:sp>
      <p:sp>
        <p:nvSpPr>
          <p:cNvPr id="84" name="Image"/>
          <p:cNvSpPr/>
          <p:nvPr>
            <p:ph type="pic" sz="quarter" idx="14"/>
          </p:nvPr>
        </p:nvSpPr>
        <p:spPr>
          <a:xfrm>
            <a:off x="6664613" y="508000"/>
            <a:ext cx="5803901" cy="4216400"/>
          </a:xfrm>
          <a:prstGeom prst="rect">
            <a:avLst/>
          </a:prstGeom>
        </p:spPr>
        <p:txBody>
          <a:bodyPr lIns="91439" tIns="45719" rIns="91439" bIns="45719" anchor="t">
            <a:noAutofit/>
          </a:bodyPr>
          <a:lstStyle/>
          <a:p>
            <a:pPr/>
          </a:p>
        </p:txBody>
      </p:sp>
      <p:sp>
        <p:nvSpPr>
          <p:cNvPr id="85" name="Image"/>
          <p:cNvSpPr/>
          <p:nvPr>
            <p:ph type="pic" idx="15"/>
          </p:nvPr>
        </p:nvSpPr>
        <p:spPr>
          <a:xfrm>
            <a:off x="533400" y="508000"/>
            <a:ext cx="5808231" cy="87376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itle Text"/>
          <p:cNvSpPr txBox="1"/>
          <p:nvPr>
            <p:ph type="title"/>
          </p:nvPr>
        </p:nvSpPr>
        <p:spPr>
          <a:xfrm>
            <a:off x="355600" y="254000"/>
            <a:ext cx="12293600" cy="2438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355600" y="2730500"/>
            <a:ext cx="12293600" cy="62992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24599" y="9270999"/>
            <a:ext cx="342901" cy="355601"/>
          </a:xfrm>
          <a:prstGeom prst="rect">
            <a:avLst/>
          </a:prstGeom>
          <a:ln w="12700">
            <a:miter lim="400000"/>
          </a:ln>
        </p:spPr>
        <p:txBody>
          <a:bodyPr wrap="none" lIns="50800" tIns="50800" rIns="50800" bIns="50800" anchor="b">
            <a:spAutoFit/>
          </a:bodyPr>
          <a:lstStyle>
            <a:lvl1pPr>
              <a:defRPr sz="18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all" i="0" spc="0" strike="noStrike" sz="6000" u="none">
          <a:ln>
            <a:noFill/>
          </a:ln>
          <a:solidFill>
            <a:srgbClr val="535353"/>
          </a:solidFill>
          <a:uFillTx/>
          <a:latin typeface="+mn-lt"/>
          <a:ea typeface="+mn-ea"/>
          <a:cs typeface="+mn-cs"/>
          <a:sym typeface="Gill Sans Light"/>
        </a:defRPr>
      </a:lvl1pPr>
      <a:lvl2pPr marL="0" marR="0" indent="228600" algn="ctr" defTabSz="584200" rtl="0" latinLnBrk="0">
        <a:lnSpc>
          <a:spcPct val="100000"/>
        </a:lnSpc>
        <a:spcBef>
          <a:spcPts val="0"/>
        </a:spcBef>
        <a:spcAft>
          <a:spcPts val="0"/>
        </a:spcAft>
        <a:buClrTx/>
        <a:buSzTx/>
        <a:buFontTx/>
        <a:buNone/>
        <a:tabLst/>
        <a:defRPr b="0" baseline="0" cap="all" i="0" spc="0" strike="noStrike" sz="6000" u="none">
          <a:ln>
            <a:noFill/>
          </a:ln>
          <a:solidFill>
            <a:srgbClr val="535353"/>
          </a:solidFill>
          <a:uFillTx/>
          <a:latin typeface="+mn-lt"/>
          <a:ea typeface="+mn-ea"/>
          <a:cs typeface="+mn-cs"/>
          <a:sym typeface="Gill Sans Light"/>
        </a:defRPr>
      </a:lvl2pPr>
      <a:lvl3pPr marL="0" marR="0" indent="457200" algn="ctr" defTabSz="584200" rtl="0" latinLnBrk="0">
        <a:lnSpc>
          <a:spcPct val="100000"/>
        </a:lnSpc>
        <a:spcBef>
          <a:spcPts val="0"/>
        </a:spcBef>
        <a:spcAft>
          <a:spcPts val="0"/>
        </a:spcAft>
        <a:buClrTx/>
        <a:buSzTx/>
        <a:buFontTx/>
        <a:buNone/>
        <a:tabLst/>
        <a:defRPr b="0" baseline="0" cap="all" i="0" spc="0" strike="noStrike" sz="6000" u="none">
          <a:ln>
            <a:noFill/>
          </a:ln>
          <a:solidFill>
            <a:srgbClr val="535353"/>
          </a:solidFill>
          <a:uFillTx/>
          <a:latin typeface="+mn-lt"/>
          <a:ea typeface="+mn-ea"/>
          <a:cs typeface="+mn-cs"/>
          <a:sym typeface="Gill Sans Light"/>
        </a:defRPr>
      </a:lvl3pPr>
      <a:lvl4pPr marL="0" marR="0" indent="685800" algn="ctr" defTabSz="584200" rtl="0" latinLnBrk="0">
        <a:lnSpc>
          <a:spcPct val="100000"/>
        </a:lnSpc>
        <a:spcBef>
          <a:spcPts val="0"/>
        </a:spcBef>
        <a:spcAft>
          <a:spcPts val="0"/>
        </a:spcAft>
        <a:buClrTx/>
        <a:buSzTx/>
        <a:buFontTx/>
        <a:buNone/>
        <a:tabLst/>
        <a:defRPr b="0" baseline="0" cap="all" i="0" spc="0" strike="noStrike" sz="6000" u="none">
          <a:ln>
            <a:noFill/>
          </a:ln>
          <a:solidFill>
            <a:srgbClr val="535353"/>
          </a:solidFill>
          <a:uFillTx/>
          <a:latin typeface="+mn-lt"/>
          <a:ea typeface="+mn-ea"/>
          <a:cs typeface="+mn-cs"/>
          <a:sym typeface="Gill Sans Light"/>
        </a:defRPr>
      </a:lvl4pPr>
      <a:lvl5pPr marL="0" marR="0" indent="914400" algn="ctr" defTabSz="584200" rtl="0" latinLnBrk="0">
        <a:lnSpc>
          <a:spcPct val="100000"/>
        </a:lnSpc>
        <a:spcBef>
          <a:spcPts val="0"/>
        </a:spcBef>
        <a:spcAft>
          <a:spcPts val="0"/>
        </a:spcAft>
        <a:buClrTx/>
        <a:buSzTx/>
        <a:buFontTx/>
        <a:buNone/>
        <a:tabLst/>
        <a:defRPr b="0" baseline="0" cap="all" i="0" spc="0" strike="noStrike" sz="6000" u="none">
          <a:ln>
            <a:noFill/>
          </a:ln>
          <a:solidFill>
            <a:srgbClr val="535353"/>
          </a:solidFill>
          <a:uFillTx/>
          <a:latin typeface="+mn-lt"/>
          <a:ea typeface="+mn-ea"/>
          <a:cs typeface="+mn-cs"/>
          <a:sym typeface="Gill Sans Light"/>
        </a:defRPr>
      </a:lvl5pPr>
      <a:lvl6pPr marL="0" marR="0" indent="1143000" algn="ctr" defTabSz="584200" rtl="0" latinLnBrk="0">
        <a:lnSpc>
          <a:spcPct val="100000"/>
        </a:lnSpc>
        <a:spcBef>
          <a:spcPts val="0"/>
        </a:spcBef>
        <a:spcAft>
          <a:spcPts val="0"/>
        </a:spcAft>
        <a:buClrTx/>
        <a:buSzTx/>
        <a:buFontTx/>
        <a:buNone/>
        <a:tabLst/>
        <a:defRPr b="0" baseline="0" cap="all" i="0" spc="0" strike="noStrike" sz="6000" u="none">
          <a:ln>
            <a:noFill/>
          </a:ln>
          <a:solidFill>
            <a:srgbClr val="535353"/>
          </a:solidFill>
          <a:uFillTx/>
          <a:latin typeface="+mn-lt"/>
          <a:ea typeface="+mn-ea"/>
          <a:cs typeface="+mn-cs"/>
          <a:sym typeface="Gill Sans Light"/>
        </a:defRPr>
      </a:lvl6pPr>
      <a:lvl7pPr marL="0" marR="0" indent="1371600" algn="ctr" defTabSz="584200" rtl="0" latinLnBrk="0">
        <a:lnSpc>
          <a:spcPct val="100000"/>
        </a:lnSpc>
        <a:spcBef>
          <a:spcPts val="0"/>
        </a:spcBef>
        <a:spcAft>
          <a:spcPts val="0"/>
        </a:spcAft>
        <a:buClrTx/>
        <a:buSzTx/>
        <a:buFontTx/>
        <a:buNone/>
        <a:tabLst/>
        <a:defRPr b="0" baseline="0" cap="all" i="0" spc="0" strike="noStrike" sz="6000" u="none">
          <a:ln>
            <a:noFill/>
          </a:ln>
          <a:solidFill>
            <a:srgbClr val="535353"/>
          </a:solidFill>
          <a:uFillTx/>
          <a:latin typeface="+mn-lt"/>
          <a:ea typeface="+mn-ea"/>
          <a:cs typeface="+mn-cs"/>
          <a:sym typeface="Gill Sans Light"/>
        </a:defRPr>
      </a:lvl7pPr>
      <a:lvl8pPr marL="0" marR="0" indent="1600200" algn="ctr" defTabSz="584200" rtl="0" latinLnBrk="0">
        <a:lnSpc>
          <a:spcPct val="100000"/>
        </a:lnSpc>
        <a:spcBef>
          <a:spcPts val="0"/>
        </a:spcBef>
        <a:spcAft>
          <a:spcPts val="0"/>
        </a:spcAft>
        <a:buClrTx/>
        <a:buSzTx/>
        <a:buFontTx/>
        <a:buNone/>
        <a:tabLst/>
        <a:defRPr b="0" baseline="0" cap="all" i="0" spc="0" strike="noStrike" sz="6000" u="none">
          <a:ln>
            <a:noFill/>
          </a:ln>
          <a:solidFill>
            <a:srgbClr val="535353"/>
          </a:solidFill>
          <a:uFillTx/>
          <a:latin typeface="+mn-lt"/>
          <a:ea typeface="+mn-ea"/>
          <a:cs typeface="+mn-cs"/>
          <a:sym typeface="Gill Sans Light"/>
        </a:defRPr>
      </a:lvl8pPr>
      <a:lvl9pPr marL="0" marR="0" indent="1828800" algn="ctr" defTabSz="584200" rtl="0" latinLnBrk="0">
        <a:lnSpc>
          <a:spcPct val="100000"/>
        </a:lnSpc>
        <a:spcBef>
          <a:spcPts val="0"/>
        </a:spcBef>
        <a:spcAft>
          <a:spcPts val="0"/>
        </a:spcAft>
        <a:buClrTx/>
        <a:buSzTx/>
        <a:buFontTx/>
        <a:buNone/>
        <a:tabLst/>
        <a:defRPr b="0" baseline="0" cap="all" i="0" spc="0" strike="noStrike" sz="6000" u="none">
          <a:ln>
            <a:noFill/>
          </a:ln>
          <a:solidFill>
            <a:srgbClr val="535353"/>
          </a:solidFill>
          <a:uFillTx/>
          <a:latin typeface="+mn-lt"/>
          <a:ea typeface="+mn-ea"/>
          <a:cs typeface="+mn-cs"/>
          <a:sym typeface="Gill Sans Light"/>
        </a:defRPr>
      </a:lvl9pPr>
    </p:titleStyle>
    <p:bodyStyle>
      <a:lvl1pPr marL="431800" marR="0" indent="-431800" algn="l" defTabSz="584200" rtl="0" latinLnBrk="0">
        <a:lnSpc>
          <a:spcPct val="100000"/>
        </a:lnSpc>
        <a:spcBef>
          <a:spcPts val="3800"/>
        </a:spcBef>
        <a:spcAft>
          <a:spcPts val="0"/>
        </a:spcAft>
        <a:buClrTx/>
        <a:buSzPct val="82000"/>
        <a:buFontTx/>
        <a:buChar char="•"/>
        <a:tabLst/>
        <a:defRPr b="0" baseline="0" cap="none" i="0" spc="0" strike="noStrike" sz="3800" u="none">
          <a:ln>
            <a:noFill/>
          </a:ln>
          <a:solidFill>
            <a:srgbClr val="535353"/>
          </a:solidFill>
          <a:uFillTx/>
          <a:latin typeface="+mn-lt"/>
          <a:ea typeface="+mn-ea"/>
          <a:cs typeface="+mn-cs"/>
          <a:sym typeface="Gill Sans Light"/>
        </a:defRPr>
      </a:lvl1pPr>
      <a:lvl2pPr marL="863600" marR="0" indent="-431800" algn="l" defTabSz="584200" rtl="0" latinLnBrk="0">
        <a:lnSpc>
          <a:spcPct val="100000"/>
        </a:lnSpc>
        <a:spcBef>
          <a:spcPts val="3800"/>
        </a:spcBef>
        <a:spcAft>
          <a:spcPts val="0"/>
        </a:spcAft>
        <a:buClrTx/>
        <a:buSzPct val="82000"/>
        <a:buFontTx/>
        <a:buChar char="•"/>
        <a:tabLst/>
        <a:defRPr b="0" baseline="0" cap="none" i="0" spc="0" strike="noStrike" sz="3800" u="none">
          <a:ln>
            <a:noFill/>
          </a:ln>
          <a:solidFill>
            <a:srgbClr val="535353"/>
          </a:solidFill>
          <a:uFillTx/>
          <a:latin typeface="+mn-lt"/>
          <a:ea typeface="+mn-ea"/>
          <a:cs typeface="+mn-cs"/>
          <a:sym typeface="Gill Sans Light"/>
        </a:defRPr>
      </a:lvl2pPr>
      <a:lvl3pPr marL="1295400" marR="0" indent="-431800" algn="l" defTabSz="584200" rtl="0" latinLnBrk="0">
        <a:lnSpc>
          <a:spcPct val="100000"/>
        </a:lnSpc>
        <a:spcBef>
          <a:spcPts val="3800"/>
        </a:spcBef>
        <a:spcAft>
          <a:spcPts val="0"/>
        </a:spcAft>
        <a:buClrTx/>
        <a:buSzPct val="82000"/>
        <a:buFontTx/>
        <a:buChar char="•"/>
        <a:tabLst/>
        <a:defRPr b="0" baseline="0" cap="none" i="0" spc="0" strike="noStrike" sz="3800" u="none">
          <a:ln>
            <a:noFill/>
          </a:ln>
          <a:solidFill>
            <a:srgbClr val="535353"/>
          </a:solidFill>
          <a:uFillTx/>
          <a:latin typeface="+mn-lt"/>
          <a:ea typeface="+mn-ea"/>
          <a:cs typeface="+mn-cs"/>
          <a:sym typeface="Gill Sans Light"/>
        </a:defRPr>
      </a:lvl3pPr>
      <a:lvl4pPr marL="1727200" marR="0" indent="-431800" algn="l" defTabSz="584200" rtl="0" latinLnBrk="0">
        <a:lnSpc>
          <a:spcPct val="100000"/>
        </a:lnSpc>
        <a:spcBef>
          <a:spcPts val="3800"/>
        </a:spcBef>
        <a:spcAft>
          <a:spcPts val="0"/>
        </a:spcAft>
        <a:buClrTx/>
        <a:buSzPct val="82000"/>
        <a:buFontTx/>
        <a:buChar char="•"/>
        <a:tabLst/>
        <a:defRPr b="0" baseline="0" cap="none" i="0" spc="0" strike="noStrike" sz="3800" u="none">
          <a:ln>
            <a:noFill/>
          </a:ln>
          <a:solidFill>
            <a:srgbClr val="535353"/>
          </a:solidFill>
          <a:uFillTx/>
          <a:latin typeface="+mn-lt"/>
          <a:ea typeface="+mn-ea"/>
          <a:cs typeface="+mn-cs"/>
          <a:sym typeface="Gill Sans Light"/>
        </a:defRPr>
      </a:lvl4pPr>
      <a:lvl5pPr marL="2159000" marR="0" indent="-431800" algn="l" defTabSz="584200" rtl="0" latinLnBrk="0">
        <a:lnSpc>
          <a:spcPct val="100000"/>
        </a:lnSpc>
        <a:spcBef>
          <a:spcPts val="3800"/>
        </a:spcBef>
        <a:spcAft>
          <a:spcPts val="0"/>
        </a:spcAft>
        <a:buClrTx/>
        <a:buSzPct val="82000"/>
        <a:buFontTx/>
        <a:buChar char="•"/>
        <a:tabLst/>
        <a:defRPr b="0" baseline="0" cap="none" i="0" spc="0" strike="noStrike" sz="3800" u="none">
          <a:ln>
            <a:noFill/>
          </a:ln>
          <a:solidFill>
            <a:srgbClr val="535353"/>
          </a:solidFill>
          <a:uFillTx/>
          <a:latin typeface="+mn-lt"/>
          <a:ea typeface="+mn-ea"/>
          <a:cs typeface="+mn-cs"/>
          <a:sym typeface="Gill Sans Light"/>
        </a:defRPr>
      </a:lvl5pPr>
      <a:lvl6pPr marL="2590800" marR="0" indent="-431800" algn="l" defTabSz="584200" rtl="0" latinLnBrk="0">
        <a:lnSpc>
          <a:spcPct val="100000"/>
        </a:lnSpc>
        <a:spcBef>
          <a:spcPts val="3800"/>
        </a:spcBef>
        <a:spcAft>
          <a:spcPts val="0"/>
        </a:spcAft>
        <a:buClrTx/>
        <a:buSzPct val="82000"/>
        <a:buFontTx/>
        <a:buChar char="•"/>
        <a:tabLst/>
        <a:defRPr b="0" baseline="0" cap="none" i="0" spc="0" strike="noStrike" sz="3800" u="none">
          <a:ln>
            <a:noFill/>
          </a:ln>
          <a:solidFill>
            <a:srgbClr val="535353"/>
          </a:solidFill>
          <a:uFillTx/>
          <a:latin typeface="+mn-lt"/>
          <a:ea typeface="+mn-ea"/>
          <a:cs typeface="+mn-cs"/>
          <a:sym typeface="Gill Sans Light"/>
        </a:defRPr>
      </a:lvl6pPr>
      <a:lvl7pPr marL="3022600" marR="0" indent="-431800" algn="l" defTabSz="584200" rtl="0" latinLnBrk="0">
        <a:lnSpc>
          <a:spcPct val="100000"/>
        </a:lnSpc>
        <a:spcBef>
          <a:spcPts val="3800"/>
        </a:spcBef>
        <a:spcAft>
          <a:spcPts val="0"/>
        </a:spcAft>
        <a:buClrTx/>
        <a:buSzPct val="82000"/>
        <a:buFontTx/>
        <a:buChar char="•"/>
        <a:tabLst/>
        <a:defRPr b="0" baseline="0" cap="none" i="0" spc="0" strike="noStrike" sz="3800" u="none">
          <a:ln>
            <a:noFill/>
          </a:ln>
          <a:solidFill>
            <a:srgbClr val="535353"/>
          </a:solidFill>
          <a:uFillTx/>
          <a:latin typeface="+mn-lt"/>
          <a:ea typeface="+mn-ea"/>
          <a:cs typeface="+mn-cs"/>
          <a:sym typeface="Gill Sans Light"/>
        </a:defRPr>
      </a:lvl7pPr>
      <a:lvl8pPr marL="3454400" marR="0" indent="-431800" algn="l" defTabSz="584200" rtl="0" latinLnBrk="0">
        <a:lnSpc>
          <a:spcPct val="100000"/>
        </a:lnSpc>
        <a:spcBef>
          <a:spcPts val="3800"/>
        </a:spcBef>
        <a:spcAft>
          <a:spcPts val="0"/>
        </a:spcAft>
        <a:buClrTx/>
        <a:buSzPct val="82000"/>
        <a:buFontTx/>
        <a:buChar char="•"/>
        <a:tabLst/>
        <a:defRPr b="0" baseline="0" cap="none" i="0" spc="0" strike="noStrike" sz="3800" u="none">
          <a:ln>
            <a:noFill/>
          </a:ln>
          <a:solidFill>
            <a:srgbClr val="535353"/>
          </a:solidFill>
          <a:uFillTx/>
          <a:latin typeface="+mn-lt"/>
          <a:ea typeface="+mn-ea"/>
          <a:cs typeface="+mn-cs"/>
          <a:sym typeface="Gill Sans Light"/>
        </a:defRPr>
      </a:lvl8pPr>
      <a:lvl9pPr marL="3886200" marR="0" indent="-431800" algn="l" defTabSz="584200" rtl="0" latinLnBrk="0">
        <a:lnSpc>
          <a:spcPct val="100000"/>
        </a:lnSpc>
        <a:spcBef>
          <a:spcPts val="3800"/>
        </a:spcBef>
        <a:spcAft>
          <a:spcPts val="0"/>
        </a:spcAft>
        <a:buClrTx/>
        <a:buSzPct val="82000"/>
        <a:buFontTx/>
        <a:buChar char="•"/>
        <a:tabLst/>
        <a:defRPr b="0" baseline="0" cap="none" i="0" spc="0" strike="noStrike" sz="3800" u="none">
          <a:ln>
            <a:noFill/>
          </a:ln>
          <a:solidFill>
            <a:srgbClr val="535353"/>
          </a:solidFill>
          <a:uFillTx/>
          <a:latin typeface="+mn-lt"/>
          <a:ea typeface="+mn-ea"/>
          <a:cs typeface="+mn-cs"/>
          <a:sym typeface="Gill Sans Light"/>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Gill Sans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Gill Sans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Gill Sans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Gill Sans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Gill Sans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Gill Sans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Gill Sans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Gill Sans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Gill Sans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4.pn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5.pn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6.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7.png"/></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8.png"/></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0.png"/></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1.png"/></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2.png"/></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3.png"/></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4.png"/></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5.png"/></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6.png"/></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7.png"/></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8.png"/></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9.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0.png"/></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1.png"/></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github.com/VinaLx/routing-simulation" TargetMode="Externa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9" name="routing simulation"/>
          <p:cNvSpPr txBox="1"/>
          <p:nvPr>
            <p:ph type="ctrTitle"/>
          </p:nvPr>
        </p:nvSpPr>
        <p:spPr>
          <a:xfrm>
            <a:off x="355600" y="1254390"/>
            <a:ext cx="12293600" cy="3238501"/>
          </a:xfrm>
          <a:prstGeom prst="rect">
            <a:avLst/>
          </a:prstGeom>
        </p:spPr>
        <p:txBody>
          <a:bodyPr/>
          <a:lstStyle/>
          <a:p>
            <a:pPr/>
            <a:r>
              <a:t>routing simulation</a:t>
            </a:r>
          </a:p>
        </p:txBody>
      </p:sp>
      <p:sp>
        <p:nvSpPr>
          <p:cNvPr id="120" name="2015级计算机网络课程项目"/>
          <p:cNvSpPr txBox="1"/>
          <p:nvPr>
            <p:ph type="subTitle" sz="quarter" idx="1"/>
          </p:nvPr>
        </p:nvSpPr>
        <p:spPr>
          <a:xfrm>
            <a:off x="355600" y="4480190"/>
            <a:ext cx="12293600" cy="1295401"/>
          </a:xfrm>
          <a:prstGeom prst="rect">
            <a:avLst/>
          </a:prstGeom>
        </p:spPr>
        <p:txBody>
          <a:bodyPr/>
          <a:lstStyle/>
          <a:p>
            <a:pPr/>
            <a:r>
              <a:t>2015级计算机网络课程项目</a:t>
            </a:r>
          </a:p>
        </p:txBody>
      </p:sp>
      <p:sp>
        <p:nvSpPr>
          <p:cNvPr id="121" name="15331344 薛明淇…"/>
          <p:cNvSpPr txBox="1"/>
          <p:nvPr/>
        </p:nvSpPr>
        <p:spPr>
          <a:xfrm>
            <a:off x="5485680" y="5945042"/>
            <a:ext cx="2033440" cy="1524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000"/>
            </a:pPr>
            <a:r>
              <a:t>15331344 薛明淇</a:t>
            </a:r>
          </a:p>
          <a:p>
            <a:pPr>
              <a:defRPr sz="2000"/>
            </a:pPr>
            <a:r>
              <a:t>15331348 颜泽鑫</a:t>
            </a:r>
          </a:p>
          <a:p>
            <a:pPr>
              <a:defRPr sz="2000"/>
            </a:pPr>
            <a:r>
              <a:t>15331371 姚志立</a:t>
            </a:r>
          </a:p>
          <a:p>
            <a:pPr>
              <a:defRPr sz="2000"/>
            </a:pPr>
            <a:r>
              <a:t>15331373 叶佳全</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1" name="顶层模块"/>
          <p:cNvSpPr txBox="1"/>
          <p:nvPr>
            <p:ph type="title"/>
          </p:nvPr>
        </p:nvSpPr>
        <p:spPr>
          <a:xfrm>
            <a:off x="355600" y="254000"/>
            <a:ext cx="12293600" cy="1274538"/>
          </a:xfrm>
          <a:prstGeom prst="rect">
            <a:avLst/>
          </a:prstGeom>
        </p:spPr>
        <p:txBody>
          <a:bodyPr/>
          <a:lstStyle>
            <a:lvl1pPr algn="l">
              <a:defRPr sz="5000"/>
            </a:lvl1pPr>
          </a:lstStyle>
          <a:p>
            <a:pPr/>
            <a:r>
              <a:t>顶层模块</a:t>
            </a:r>
          </a:p>
        </p:txBody>
      </p:sp>
      <p:sp>
        <p:nvSpPr>
          <p:cNvPr id="142" name="顶层模块通过接受当前主机的配置来初始化下层模块，并且利用下层模块为Controller和view提供接口。…"/>
          <p:cNvSpPr txBox="1"/>
          <p:nvPr>
            <p:ph type="body" idx="1"/>
          </p:nvPr>
        </p:nvSpPr>
        <p:spPr>
          <a:xfrm>
            <a:off x="355600" y="2061308"/>
            <a:ext cx="12293600" cy="6968392"/>
          </a:xfrm>
          <a:prstGeom prst="rect">
            <a:avLst/>
          </a:prstGeom>
        </p:spPr>
        <p:txBody>
          <a:bodyPr anchor="t"/>
          <a:lstStyle/>
          <a:p>
            <a:pPr marL="0" indent="0">
              <a:buSzTx/>
              <a:buNone/>
            </a:pPr>
            <a:r>
              <a:t>顶层模块通过接受当前主机的配置来初始化下层模块，并且利用下层模块为Controller和view提供接口。</a:t>
            </a:r>
          </a:p>
          <a:p>
            <a:pPr marL="0" indent="0">
              <a:buSzTx/>
              <a:buNone/>
            </a:pPr>
            <a:r>
              <a:t>配置包含的项目大致有：</a:t>
            </a:r>
          </a:p>
          <a:p>
            <a:pPr>
              <a:buClr>
                <a:srgbClr val="535353"/>
              </a:buClr>
            </a:pPr>
            <a:r>
              <a:t>自身的主机名 </a:t>
            </a:r>
            <a:r>
              <a:rPr>
                <a:latin typeface="Menlo"/>
                <a:ea typeface="Menlo"/>
                <a:cs typeface="Menlo"/>
                <a:sym typeface="Menlo"/>
              </a:rPr>
              <a:t>hostname</a:t>
            </a:r>
          </a:p>
          <a:p>
            <a:pPr>
              <a:buClr>
                <a:srgbClr val="535353"/>
              </a:buClr>
            </a:pPr>
            <a:r>
              <a:t>自身的监听地址 </a:t>
            </a:r>
            <a:r>
              <a:rPr>
                <a:latin typeface="Menlo"/>
                <a:ea typeface="Menlo"/>
                <a:cs typeface="Menlo"/>
                <a:sym typeface="Menlo"/>
              </a:rPr>
              <a:t>self_addr</a:t>
            </a:r>
          </a:p>
          <a:p>
            <a:pPr>
              <a:buClr>
                <a:srgbClr val="535353"/>
              </a:buClr>
            </a:pPr>
            <a:r>
              <a:t>使用的</a:t>
            </a:r>
            <a:r>
              <a:rPr>
                <a:latin typeface="Menlo"/>
                <a:ea typeface="Menlo"/>
                <a:cs typeface="Menlo"/>
                <a:sym typeface="Menlo"/>
              </a:rPr>
              <a:t>HNS</a:t>
            </a:r>
            <a:r>
              <a:t>的地址 </a:t>
            </a:r>
            <a:r>
              <a:rPr>
                <a:latin typeface="Menlo"/>
                <a:ea typeface="Menlo"/>
                <a:cs typeface="Menlo"/>
                <a:sym typeface="Menlo"/>
              </a:rPr>
              <a:t>hns_addr</a:t>
            </a:r>
          </a:p>
          <a:p>
            <a:pPr>
              <a:buClr>
                <a:srgbClr val="535353"/>
              </a:buClr>
            </a:pPr>
            <a:r>
              <a:t>提供给</a:t>
            </a:r>
            <a:r>
              <a:rPr>
                <a:latin typeface="Menlo"/>
                <a:ea typeface="Menlo"/>
                <a:cs typeface="Menlo"/>
                <a:sym typeface="Menlo"/>
              </a:rPr>
              <a:t>Algorithm</a:t>
            </a:r>
            <a:r>
              <a:t>的主机超时时间 </a:t>
            </a:r>
            <a:r>
              <a:rPr>
                <a:latin typeface="Menlo"/>
                <a:ea typeface="Menlo"/>
                <a:cs typeface="Menlo"/>
                <a:sym typeface="Menlo"/>
              </a:rPr>
              <a:t>dead_timeout</a:t>
            </a:r>
          </a:p>
          <a:p>
            <a:pPr>
              <a:buClr>
                <a:srgbClr val="535353"/>
              </a:buClr>
            </a:pPr>
            <a:r>
              <a:t>提供给</a:t>
            </a:r>
            <a:r>
              <a:rPr>
                <a:latin typeface="Menlo"/>
                <a:ea typeface="Menlo"/>
                <a:cs typeface="Menlo"/>
                <a:sym typeface="Menlo"/>
              </a:rPr>
              <a:t>Algorithm</a:t>
            </a:r>
            <a:r>
              <a:t>的路由表更新/信息发送间隔 </a:t>
            </a:r>
            <a:r>
              <a:rPr>
                <a:latin typeface="Menlo"/>
                <a:ea typeface="Menlo"/>
                <a:cs typeface="Menlo"/>
                <a:sym typeface="Menlo"/>
              </a:rPr>
              <a:t>update_interval</a:t>
            </a:r>
          </a:p>
          <a:p>
            <a:pPr>
              <a:buClr>
                <a:srgbClr val="535353"/>
              </a:buClr>
            </a:pPr>
            <a:r>
              <a:t>如果使用的是中心化算法，中控系统的主机名 </a:t>
            </a:r>
            <a:r>
              <a:rPr>
                <a:latin typeface="Menlo"/>
                <a:ea typeface="Menlo"/>
                <a:cs typeface="Menlo"/>
                <a:sym typeface="Menlo"/>
              </a:rPr>
              <a:t>controller_hostname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4" name="UI"/>
          <p:cNvSpPr txBox="1"/>
          <p:nvPr>
            <p:ph type="title"/>
          </p:nvPr>
        </p:nvSpPr>
        <p:spPr>
          <a:xfrm>
            <a:off x="355600" y="254000"/>
            <a:ext cx="12293600" cy="1269655"/>
          </a:xfrm>
          <a:prstGeom prst="rect">
            <a:avLst/>
          </a:prstGeom>
        </p:spPr>
        <p:txBody>
          <a:bodyPr/>
          <a:lstStyle>
            <a:lvl1pPr algn="l">
              <a:defRPr sz="5000"/>
            </a:lvl1pPr>
          </a:lstStyle>
          <a:p>
            <a:pPr/>
            <a:r>
              <a:t>UI</a:t>
            </a:r>
          </a:p>
        </p:txBody>
      </p:sp>
      <p:sp>
        <p:nvSpPr>
          <p:cNvPr id="145" name="UI提供的功能：…"/>
          <p:cNvSpPr txBox="1"/>
          <p:nvPr>
            <p:ph type="body" sz="half" idx="1"/>
          </p:nvPr>
        </p:nvSpPr>
        <p:spPr>
          <a:xfrm>
            <a:off x="495300" y="1476467"/>
            <a:ext cx="5892800" cy="7299233"/>
          </a:xfrm>
          <a:prstGeom prst="rect">
            <a:avLst/>
          </a:prstGeom>
        </p:spPr>
        <p:txBody>
          <a:bodyPr anchor="t"/>
          <a:lstStyle/>
          <a:p>
            <a:pPr marL="0" indent="0">
              <a:spcBef>
                <a:spcPts val="1500"/>
              </a:spcBef>
              <a:buSzTx/>
              <a:buNone/>
              <a:defRPr sz="2500"/>
            </a:pPr>
            <a:r>
              <a:t>UI提供的功能：</a:t>
            </a:r>
          </a:p>
          <a:p>
            <a:pPr marL="284078" indent="-284078">
              <a:spcBef>
                <a:spcPts val="1500"/>
              </a:spcBef>
              <a:defRPr sz="2500"/>
            </a:pPr>
            <a:r>
              <a:t>启动时加载配置文件</a:t>
            </a:r>
          </a:p>
          <a:p>
            <a:pPr marL="284078" indent="-284078">
              <a:spcBef>
                <a:spcPts val="1500"/>
              </a:spcBef>
              <a:defRPr sz="2500"/>
            </a:pPr>
            <a:r>
              <a:t>添加、更新、删除邻居状态</a:t>
            </a:r>
          </a:p>
          <a:p>
            <a:pPr marL="284078" indent="-284078">
              <a:spcBef>
                <a:spcPts val="1500"/>
              </a:spcBef>
              <a:defRPr sz="2500"/>
            </a:pPr>
            <a:r>
              <a:t>向系统中主机发送信息</a:t>
            </a:r>
          </a:p>
          <a:p>
            <a:pPr marL="284078" indent="-284078">
              <a:spcBef>
                <a:spcPts val="1500"/>
              </a:spcBef>
              <a:defRPr sz="2500"/>
            </a:pPr>
            <a:r>
              <a:t>接收系统中其它主机的信息</a:t>
            </a:r>
          </a:p>
          <a:p>
            <a:pPr marL="284078" indent="-284078">
              <a:spcBef>
                <a:spcPts val="1500"/>
              </a:spcBef>
              <a:defRPr sz="2500"/>
            </a:pPr>
            <a:r>
              <a:t>查看各模块debug信息</a:t>
            </a:r>
          </a:p>
          <a:p>
            <a:pPr marL="284078" indent="-284078">
              <a:spcBef>
                <a:spcPts val="1500"/>
              </a:spcBef>
              <a:defRPr sz="2500"/>
            </a:pPr>
            <a:r>
              <a:t>查看当前主机路由表</a:t>
            </a:r>
          </a:p>
          <a:p>
            <a:pPr marL="284078" indent="-284078">
              <a:spcBef>
                <a:spcPts val="1500"/>
              </a:spcBef>
              <a:defRPr sz="2500"/>
            </a:pPr>
            <a:r>
              <a:t>查看当前主机邻居状态表</a:t>
            </a:r>
          </a:p>
          <a:p>
            <a:pPr marL="284078" indent="-284078">
              <a:spcBef>
                <a:spcPts val="1500"/>
              </a:spcBef>
              <a:defRPr sz="2500"/>
            </a:pPr>
            <a:r>
              <a:t>…</a:t>
            </a:r>
          </a:p>
        </p:txBody>
      </p:sp>
      <p:sp>
        <p:nvSpPr>
          <p:cNvPr id="146" name="UI主界面"/>
          <p:cNvSpPr txBox="1"/>
          <p:nvPr/>
        </p:nvSpPr>
        <p:spPr>
          <a:xfrm>
            <a:off x="9129507" y="7934121"/>
            <a:ext cx="1106489"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000"/>
            </a:lvl1pPr>
          </a:lstStyle>
          <a:p>
            <a:pPr/>
            <a:r>
              <a:t>UI主界面</a:t>
            </a:r>
          </a:p>
        </p:txBody>
      </p:sp>
      <p:pic>
        <p:nvPicPr>
          <p:cNvPr id="147" name="main.png" descr="main.png"/>
          <p:cNvPicPr>
            <a:picLocks noChangeAspect="1"/>
          </p:cNvPicPr>
          <p:nvPr/>
        </p:nvPicPr>
        <p:blipFill>
          <a:blip r:embed="rId2">
            <a:extLst/>
          </a:blip>
          <a:stretch>
            <a:fillRect/>
          </a:stretch>
        </p:blipFill>
        <p:spPr>
          <a:xfrm>
            <a:off x="5279454" y="1348332"/>
            <a:ext cx="7567450" cy="6495667"/>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9" name="运行测试"/>
          <p:cNvSpPr txBox="1"/>
          <p:nvPr>
            <p:ph type="title"/>
          </p:nvPr>
        </p:nvSpPr>
        <p:spPr>
          <a:prstGeom prst="rect">
            <a:avLst/>
          </a:prstGeom>
        </p:spPr>
        <p:txBody>
          <a:bodyPr/>
          <a:lstStyle/>
          <a:p>
            <a:pPr/>
            <a:r>
              <a:t>运行测试</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1" name="测试场景"/>
          <p:cNvSpPr txBox="1"/>
          <p:nvPr>
            <p:ph type="title"/>
          </p:nvPr>
        </p:nvSpPr>
        <p:spPr>
          <a:xfrm>
            <a:off x="355600" y="254000"/>
            <a:ext cx="12293600" cy="1269396"/>
          </a:xfrm>
          <a:prstGeom prst="rect">
            <a:avLst/>
          </a:prstGeom>
        </p:spPr>
        <p:txBody>
          <a:bodyPr/>
          <a:lstStyle>
            <a:lvl1pPr algn="l">
              <a:defRPr sz="5000"/>
            </a:lvl1pPr>
          </a:lstStyle>
          <a:p>
            <a:pPr/>
            <a:r>
              <a:t>测试场景</a:t>
            </a:r>
          </a:p>
        </p:txBody>
      </p:sp>
      <p:sp>
        <p:nvSpPr>
          <p:cNvPr id="152" name="测试拓扑如右图所示…"/>
          <p:cNvSpPr txBox="1"/>
          <p:nvPr>
            <p:ph type="body" sz="half" idx="1"/>
          </p:nvPr>
        </p:nvSpPr>
        <p:spPr>
          <a:xfrm>
            <a:off x="355600" y="1824644"/>
            <a:ext cx="6700891" cy="7205056"/>
          </a:xfrm>
          <a:prstGeom prst="rect">
            <a:avLst/>
          </a:prstGeom>
        </p:spPr>
        <p:txBody>
          <a:bodyPr anchor="t"/>
          <a:lstStyle/>
          <a:p>
            <a:pPr marL="0" indent="0" defTabSz="467359">
              <a:spcBef>
                <a:spcPts val="1200"/>
              </a:spcBef>
              <a:buSzTx/>
              <a:buNone/>
              <a:defRPr sz="2000"/>
            </a:pPr>
            <a:r>
              <a:t>测试拓扑如右图所示</a:t>
            </a:r>
          </a:p>
          <a:p>
            <a:pPr marL="0" indent="0" defTabSz="467359">
              <a:spcBef>
                <a:spcPts val="1200"/>
              </a:spcBef>
              <a:buSzTx/>
              <a:buNone/>
              <a:defRPr b="1" sz="2000">
                <a:latin typeface="Gill Sans"/>
                <a:ea typeface="Gill Sans"/>
                <a:cs typeface="Gill Sans"/>
                <a:sym typeface="Gill Sans"/>
              </a:defRPr>
            </a:pPr>
            <a:r>
              <a:t>1. 系统起始状态</a:t>
            </a:r>
          </a:p>
          <a:p>
            <a:pPr marL="0" indent="0" defTabSz="467359">
              <a:spcBef>
                <a:spcPts val="1200"/>
              </a:spcBef>
              <a:buSzTx/>
              <a:buNone/>
              <a:defRPr sz="2000"/>
            </a:pPr>
            <a:r>
              <a:t>    拓扑中仅有A与B两台主机，它们之间的代价为5。从A发送消息给B可以成功发送。</a:t>
            </a:r>
          </a:p>
          <a:p>
            <a:pPr marL="0" indent="0" defTabSz="467359">
              <a:spcBef>
                <a:spcPts val="1200"/>
              </a:spcBef>
              <a:buSzTx/>
              <a:buNone/>
              <a:defRPr b="1" sz="2000">
                <a:latin typeface="Gill Sans"/>
                <a:ea typeface="Gill Sans"/>
                <a:cs typeface="Gill Sans"/>
                <a:sym typeface="Gill Sans"/>
              </a:defRPr>
            </a:pPr>
            <a:r>
              <a:t>2. 加入C，指定A与B为邻居，代价分别为1与3</a:t>
            </a:r>
          </a:p>
          <a:p>
            <a:pPr marL="0" indent="0" defTabSz="467359">
              <a:spcBef>
                <a:spcPts val="1200"/>
              </a:spcBef>
              <a:buSzTx/>
              <a:buNone/>
              <a:defRPr sz="2000"/>
            </a:pPr>
            <a:r>
              <a:t>    等待系统稳定。查看A路由表，应当看到A到B下一条主机为C，从A发送数据给B，路径应当为 A → C → B</a:t>
            </a:r>
          </a:p>
          <a:p>
            <a:pPr marL="0" indent="0" defTabSz="467359">
              <a:spcBef>
                <a:spcPts val="1200"/>
              </a:spcBef>
              <a:buSzTx/>
              <a:buNone/>
              <a:defRPr b="1" sz="2000">
                <a:latin typeface="Gill Sans"/>
                <a:ea typeface="Gill Sans"/>
                <a:cs typeface="Gill Sans"/>
                <a:sym typeface="Gill Sans"/>
              </a:defRPr>
            </a:pPr>
            <a:r>
              <a:t>3. 加入D，指定B与C为邻居，代价均为1</a:t>
            </a:r>
          </a:p>
          <a:p>
            <a:pPr marL="0" indent="0" defTabSz="467359">
              <a:spcBef>
                <a:spcPts val="1200"/>
              </a:spcBef>
              <a:buSzTx/>
              <a:buNone/>
              <a:defRPr sz="2000"/>
            </a:pPr>
            <a:r>
              <a:t>    等待系统稳定。查看A路由表，应当看到A到B下一跳主机为C，从A发送数据给B，路径应当为 A → C → D → B</a:t>
            </a:r>
          </a:p>
          <a:p>
            <a:pPr marL="0" indent="0" defTabSz="467359">
              <a:spcBef>
                <a:spcPts val="1200"/>
              </a:spcBef>
              <a:buSzTx/>
              <a:buNone/>
              <a:defRPr b="1" sz="2000">
                <a:latin typeface="Gill Sans"/>
                <a:ea typeface="Gill Sans"/>
                <a:cs typeface="Gill Sans"/>
                <a:sym typeface="Gill Sans"/>
              </a:defRPr>
            </a:pPr>
            <a:r>
              <a:t>4. 删除节点D</a:t>
            </a:r>
          </a:p>
          <a:p>
            <a:pPr marL="0" indent="0" defTabSz="467359">
              <a:spcBef>
                <a:spcPts val="1200"/>
              </a:spcBef>
              <a:buSzTx/>
              <a:buNone/>
              <a:defRPr sz="2000"/>
            </a:pPr>
            <a:r>
              <a:t>    等待系统稳定。从A发送数据给B，情况应当与步骤2相同</a:t>
            </a:r>
          </a:p>
          <a:p>
            <a:pPr marL="0" indent="0" defTabSz="467359">
              <a:spcBef>
                <a:spcPts val="1200"/>
              </a:spcBef>
              <a:buSzTx/>
              <a:buNone/>
              <a:defRPr b="1" sz="2000">
                <a:latin typeface="Gill Sans"/>
                <a:ea typeface="Gill Sans"/>
                <a:cs typeface="Gill Sans"/>
                <a:sym typeface="Gill Sans"/>
              </a:defRPr>
            </a:pPr>
            <a:r>
              <a:t>5. 删除节点C</a:t>
            </a:r>
          </a:p>
          <a:p>
            <a:pPr marL="0" indent="0" defTabSz="467359">
              <a:spcBef>
                <a:spcPts val="1200"/>
              </a:spcBef>
              <a:buSzTx/>
              <a:buNone/>
              <a:defRPr sz="2000"/>
            </a:pPr>
            <a:r>
              <a:t>    等待系统稳定。从A发送数据给B，情况应当与步骤1相同</a:t>
            </a:r>
          </a:p>
        </p:txBody>
      </p:sp>
      <p:pic>
        <p:nvPicPr>
          <p:cNvPr id="153" name="test-topo.png" descr="test-topo.png"/>
          <p:cNvPicPr>
            <a:picLocks noChangeAspect="1"/>
          </p:cNvPicPr>
          <p:nvPr/>
        </p:nvPicPr>
        <p:blipFill>
          <a:blip r:embed="rId2">
            <a:extLst/>
          </a:blip>
          <a:stretch>
            <a:fillRect/>
          </a:stretch>
        </p:blipFill>
        <p:spPr>
          <a:xfrm>
            <a:off x="7466897" y="3423550"/>
            <a:ext cx="4813301" cy="3683001"/>
          </a:xfrm>
          <a:prstGeom prst="rect">
            <a:avLst/>
          </a:prstGeom>
          <a:ln w="25400">
            <a:miter lim="400000"/>
          </a:ln>
          <a:effectLst>
            <a:outerShdw sx="100000" sy="100000" kx="0" ky="0" algn="b" rotWithShape="0" blurRad="127000" dist="76200" dir="5520000">
              <a:srgbClr val="000000">
                <a:alpha val="20261"/>
              </a:srgbClr>
            </a:outerShdw>
          </a:effectLst>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5" name="DV 步骤1"/>
          <p:cNvSpPr txBox="1"/>
          <p:nvPr>
            <p:ph type="title" idx="4294967295"/>
          </p:nvPr>
        </p:nvSpPr>
        <p:spPr>
          <a:xfrm>
            <a:off x="355600" y="254000"/>
            <a:ext cx="12293600" cy="1269766"/>
          </a:xfrm>
          <a:prstGeom prst="rect">
            <a:avLst/>
          </a:prstGeom>
        </p:spPr>
        <p:txBody>
          <a:bodyPr/>
          <a:lstStyle>
            <a:lvl1pPr algn="l">
              <a:defRPr sz="5000"/>
            </a:lvl1pPr>
          </a:lstStyle>
          <a:p>
            <a:pPr/>
            <a:r>
              <a:t>DV 步骤1</a:t>
            </a:r>
          </a:p>
        </p:txBody>
      </p:sp>
      <p:pic>
        <p:nvPicPr>
          <p:cNvPr id="156" name="1.png" descr="1.png"/>
          <p:cNvPicPr>
            <a:picLocks noChangeAspect="1"/>
          </p:cNvPicPr>
          <p:nvPr/>
        </p:nvPicPr>
        <p:blipFill>
          <a:blip r:embed="rId2">
            <a:extLst/>
          </a:blip>
          <a:stretch>
            <a:fillRect/>
          </a:stretch>
        </p:blipFill>
        <p:spPr>
          <a:xfrm>
            <a:off x="780636" y="2442093"/>
            <a:ext cx="11443528" cy="4869414"/>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8" name="DV 步骤2"/>
          <p:cNvSpPr txBox="1"/>
          <p:nvPr>
            <p:ph type="title" idx="4294967295"/>
          </p:nvPr>
        </p:nvSpPr>
        <p:spPr>
          <a:xfrm>
            <a:off x="355600" y="254000"/>
            <a:ext cx="12293600" cy="1269766"/>
          </a:xfrm>
          <a:prstGeom prst="rect">
            <a:avLst/>
          </a:prstGeom>
        </p:spPr>
        <p:txBody>
          <a:bodyPr/>
          <a:lstStyle>
            <a:lvl1pPr algn="l">
              <a:defRPr sz="5000"/>
            </a:lvl1pPr>
          </a:lstStyle>
          <a:p>
            <a:pPr/>
            <a:r>
              <a:t>DV 步骤2</a:t>
            </a:r>
          </a:p>
        </p:txBody>
      </p:sp>
      <p:pic>
        <p:nvPicPr>
          <p:cNvPr id="159" name="2.png" descr="2.png"/>
          <p:cNvPicPr>
            <a:picLocks noChangeAspect="1"/>
          </p:cNvPicPr>
          <p:nvPr/>
        </p:nvPicPr>
        <p:blipFill>
          <a:blip r:embed="rId2">
            <a:extLst/>
          </a:blip>
          <a:stretch>
            <a:fillRect/>
          </a:stretch>
        </p:blipFill>
        <p:spPr>
          <a:xfrm>
            <a:off x="3764020" y="1427305"/>
            <a:ext cx="5476760" cy="6898990"/>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1" name="DV 步骤3"/>
          <p:cNvSpPr txBox="1"/>
          <p:nvPr>
            <p:ph type="title" idx="4294967295"/>
          </p:nvPr>
        </p:nvSpPr>
        <p:spPr>
          <a:xfrm>
            <a:off x="355600" y="254000"/>
            <a:ext cx="12293600" cy="1269766"/>
          </a:xfrm>
          <a:prstGeom prst="rect">
            <a:avLst/>
          </a:prstGeom>
        </p:spPr>
        <p:txBody>
          <a:bodyPr/>
          <a:lstStyle>
            <a:lvl1pPr algn="l">
              <a:defRPr sz="5000"/>
            </a:lvl1pPr>
          </a:lstStyle>
          <a:p>
            <a:pPr/>
            <a:r>
              <a:t>DV 步骤3</a:t>
            </a:r>
          </a:p>
        </p:txBody>
      </p:sp>
      <p:pic>
        <p:nvPicPr>
          <p:cNvPr id="162" name="3.png" descr="3.png"/>
          <p:cNvPicPr>
            <a:picLocks noChangeAspect="1"/>
          </p:cNvPicPr>
          <p:nvPr/>
        </p:nvPicPr>
        <p:blipFill>
          <a:blip r:embed="rId2">
            <a:extLst/>
          </a:blip>
          <a:stretch>
            <a:fillRect/>
          </a:stretch>
        </p:blipFill>
        <p:spPr>
          <a:xfrm>
            <a:off x="1219189" y="1568656"/>
            <a:ext cx="10566422" cy="6616288"/>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4" name="DV 步骤4"/>
          <p:cNvSpPr txBox="1"/>
          <p:nvPr>
            <p:ph type="title" idx="4294967295"/>
          </p:nvPr>
        </p:nvSpPr>
        <p:spPr>
          <a:xfrm>
            <a:off x="355600" y="254000"/>
            <a:ext cx="12293600" cy="1269766"/>
          </a:xfrm>
          <a:prstGeom prst="rect">
            <a:avLst/>
          </a:prstGeom>
        </p:spPr>
        <p:txBody>
          <a:bodyPr/>
          <a:lstStyle>
            <a:lvl1pPr algn="l">
              <a:defRPr sz="5000"/>
            </a:lvl1pPr>
          </a:lstStyle>
          <a:p>
            <a:pPr/>
            <a:r>
              <a:t>DV 步骤4</a:t>
            </a:r>
          </a:p>
        </p:txBody>
      </p:sp>
      <p:pic>
        <p:nvPicPr>
          <p:cNvPr id="165" name="4.png" descr="4.png"/>
          <p:cNvPicPr>
            <a:picLocks noChangeAspect="1"/>
          </p:cNvPicPr>
          <p:nvPr/>
        </p:nvPicPr>
        <p:blipFill>
          <a:blip r:embed="rId2">
            <a:extLst/>
          </a:blip>
          <a:stretch>
            <a:fillRect/>
          </a:stretch>
        </p:blipFill>
        <p:spPr>
          <a:xfrm>
            <a:off x="3700304" y="1362171"/>
            <a:ext cx="5604192" cy="7029258"/>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7" name="DV 步骤5"/>
          <p:cNvSpPr txBox="1"/>
          <p:nvPr>
            <p:ph type="title" idx="4294967295"/>
          </p:nvPr>
        </p:nvSpPr>
        <p:spPr>
          <a:xfrm>
            <a:off x="355600" y="254000"/>
            <a:ext cx="12293600" cy="1269766"/>
          </a:xfrm>
          <a:prstGeom prst="rect">
            <a:avLst/>
          </a:prstGeom>
        </p:spPr>
        <p:txBody>
          <a:bodyPr/>
          <a:lstStyle>
            <a:lvl1pPr algn="l">
              <a:defRPr sz="5000"/>
            </a:lvl1pPr>
          </a:lstStyle>
          <a:p>
            <a:pPr/>
            <a:r>
              <a:t>DV 步骤5</a:t>
            </a:r>
          </a:p>
        </p:txBody>
      </p:sp>
      <p:pic>
        <p:nvPicPr>
          <p:cNvPr id="168" name="5.png" descr="5.png"/>
          <p:cNvPicPr>
            <a:picLocks noChangeAspect="1"/>
          </p:cNvPicPr>
          <p:nvPr/>
        </p:nvPicPr>
        <p:blipFill>
          <a:blip r:embed="rId2">
            <a:extLst/>
          </a:blip>
          <a:stretch>
            <a:fillRect/>
          </a:stretch>
        </p:blipFill>
        <p:spPr>
          <a:xfrm>
            <a:off x="785099" y="2425945"/>
            <a:ext cx="11434602" cy="4901710"/>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0" name="DV 路径验证"/>
          <p:cNvSpPr txBox="1"/>
          <p:nvPr>
            <p:ph type="title" idx="4294967295"/>
          </p:nvPr>
        </p:nvSpPr>
        <p:spPr>
          <a:xfrm>
            <a:off x="355600" y="254000"/>
            <a:ext cx="12293600" cy="1269766"/>
          </a:xfrm>
          <a:prstGeom prst="rect">
            <a:avLst/>
          </a:prstGeom>
        </p:spPr>
        <p:txBody>
          <a:bodyPr/>
          <a:lstStyle>
            <a:lvl1pPr algn="l">
              <a:defRPr sz="5000"/>
            </a:lvl1pPr>
          </a:lstStyle>
          <a:p>
            <a:pPr/>
            <a:r>
              <a:t>DV 路径验证</a:t>
            </a:r>
          </a:p>
        </p:txBody>
      </p:sp>
      <p:pic>
        <p:nvPicPr>
          <p:cNvPr id="171" name="path.png" descr="path.png"/>
          <p:cNvPicPr>
            <a:picLocks noChangeAspect="1"/>
          </p:cNvPicPr>
          <p:nvPr/>
        </p:nvPicPr>
        <p:blipFill>
          <a:blip r:embed="rId2">
            <a:extLst/>
          </a:blip>
          <a:stretch>
            <a:fillRect/>
          </a:stretch>
        </p:blipFill>
        <p:spPr>
          <a:xfrm>
            <a:off x="3098800" y="3568700"/>
            <a:ext cx="6807200" cy="2616200"/>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3" name="需求分析"/>
          <p:cNvSpPr txBox="1"/>
          <p:nvPr>
            <p:ph type="title"/>
          </p:nvPr>
        </p:nvSpPr>
        <p:spPr>
          <a:prstGeom prst="rect">
            <a:avLst/>
          </a:prstGeom>
        </p:spPr>
        <p:txBody>
          <a:bodyPr/>
          <a:lstStyle/>
          <a:p>
            <a:pPr/>
            <a:r>
              <a:t>需求分析</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3" name="LS 步骤1"/>
          <p:cNvSpPr txBox="1"/>
          <p:nvPr>
            <p:ph type="title"/>
          </p:nvPr>
        </p:nvSpPr>
        <p:spPr>
          <a:xfrm>
            <a:off x="355600" y="254000"/>
            <a:ext cx="12293600" cy="1269766"/>
          </a:xfrm>
          <a:prstGeom prst="rect">
            <a:avLst/>
          </a:prstGeom>
        </p:spPr>
        <p:txBody>
          <a:bodyPr/>
          <a:lstStyle>
            <a:lvl1pPr algn="l">
              <a:defRPr sz="5000"/>
            </a:lvl1pPr>
          </a:lstStyle>
          <a:p>
            <a:pPr/>
            <a:r>
              <a:t>LS 步骤1</a:t>
            </a:r>
          </a:p>
        </p:txBody>
      </p:sp>
      <p:pic>
        <p:nvPicPr>
          <p:cNvPr id="174" name="1.png" descr="1.png"/>
          <p:cNvPicPr>
            <a:picLocks noChangeAspect="1"/>
          </p:cNvPicPr>
          <p:nvPr/>
        </p:nvPicPr>
        <p:blipFill>
          <a:blip r:embed="rId2">
            <a:extLst/>
          </a:blip>
          <a:stretch>
            <a:fillRect/>
          </a:stretch>
        </p:blipFill>
        <p:spPr>
          <a:xfrm>
            <a:off x="797510" y="2437693"/>
            <a:ext cx="11409780" cy="4878214"/>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6" name="LS 步骤2"/>
          <p:cNvSpPr txBox="1"/>
          <p:nvPr>
            <p:ph type="title" idx="4294967295"/>
          </p:nvPr>
        </p:nvSpPr>
        <p:spPr>
          <a:xfrm>
            <a:off x="355600" y="254000"/>
            <a:ext cx="12293600" cy="1269766"/>
          </a:xfrm>
          <a:prstGeom prst="rect">
            <a:avLst/>
          </a:prstGeom>
        </p:spPr>
        <p:txBody>
          <a:bodyPr/>
          <a:lstStyle>
            <a:lvl1pPr algn="l">
              <a:defRPr sz="5000"/>
            </a:lvl1pPr>
          </a:lstStyle>
          <a:p>
            <a:pPr/>
            <a:r>
              <a:t>LS 步骤2</a:t>
            </a:r>
          </a:p>
        </p:txBody>
      </p:sp>
      <p:pic>
        <p:nvPicPr>
          <p:cNvPr id="177" name="2.png" descr="2.png"/>
          <p:cNvPicPr>
            <a:picLocks noChangeAspect="1"/>
          </p:cNvPicPr>
          <p:nvPr/>
        </p:nvPicPr>
        <p:blipFill>
          <a:blip r:embed="rId2">
            <a:extLst/>
          </a:blip>
          <a:stretch>
            <a:fillRect/>
          </a:stretch>
        </p:blipFill>
        <p:spPr>
          <a:xfrm>
            <a:off x="3720822" y="1431436"/>
            <a:ext cx="5563156" cy="6890728"/>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9" name="LS 步骤3"/>
          <p:cNvSpPr txBox="1"/>
          <p:nvPr>
            <p:ph type="title" idx="4294967295"/>
          </p:nvPr>
        </p:nvSpPr>
        <p:spPr>
          <a:xfrm>
            <a:off x="355600" y="254000"/>
            <a:ext cx="12293600" cy="1269766"/>
          </a:xfrm>
          <a:prstGeom prst="rect">
            <a:avLst/>
          </a:prstGeom>
        </p:spPr>
        <p:txBody>
          <a:bodyPr/>
          <a:lstStyle>
            <a:lvl1pPr algn="l">
              <a:defRPr sz="5000"/>
            </a:lvl1pPr>
          </a:lstStyle>
          <a:p>
            <a:pPr/>
            <a:r>
              <a:t>LS 步骤3</a:t>
            </a:r>
          </a:p>
        </p:txBody>
      </p:sp>
      <p:pic>
        <p:nvPicPr>
          <p:cNvPr id="180" name="3.png" descr="3.png"/>
          <p:cNvPicPr>
            <a:picLocks noChangeAspect="1"/>
          </p:cNvPicPr>
          <p:nvPr/>
        </p:nvPicPr>
        <p:blipFill>
          <a:blip r:embed="rId2">
            <a:extLst/>
          </a:blip>
          <a:stretch>
            <a:fillRect/>
          </a:stretch>
        </p:blipFill>
        <p:spPr>
          <a:xfrm>
            <a:off x="1077626" y="1555667"/>
            <a:ext cx="10849548" cy="6642266"/>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2" name="LS 步骤4"/>
          <p:cNvSpPr txBox="1"/>
          <p:nvPr>
            <p:ph type="title" idx="4294967295"/>
          </p:nvPr>
        </p:nvSpPr>
        <p:spPr>
          <a:xfrm>
            <a:off x="355600" y="254000"/>
            <a:ext cx="12293600" cy="1269766"/>
          </a:xfrm>
          <a:prstGeom prst="rect">
            <a:avLst/>
          </a:prstGeom>
        </p:spPr>
        <p:txBody>
          <a:bodyPr/>
          <a:lstStyle>
            <a:lvl1pPr algn="l">
              <a:defRPr sz="5000"/>
            </a:lvl1pPr>
          </a:lstStyle>
          <a:p>
            <a:pPr/>
            <a:r>
              <a:t>LS 步骤4</a:t>
            </a:r>
          </a:p>
        </p:txBody>
      </p:sp>
      <p:pic>
        <p:nvPicPr>
          <p:cNvPr id="183" name="4.png" descr="4.png"/>
          <p:cNvPicPr>
            <a:picLocks noChangeAspect="1"/>
          </p:cNvPicPr>
          <p:nvPr/>
        </p:nvPicPr>
        <p:blipFill>
          <a:blip r:embed="rId2">
            <a:extLst/>
          </a:blip>
          <a:stretch>
            <a:fillRect/>
          </a:stretch>
        </p:blipFill>
        <p:spPr>
          <a:xfrm>
            <a:off x="3679907" y="1394659"/>
            <a:ext cx="5644987" cy="6964282"/>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5" name="LS 步骤5"/>
          <p:cNvSpPr txBox="1"/>
          <p:nvPr>
            <p:ph type="title" idx="4294967295"/>
          </p:nvPr>
        </p:nvSpPr>
        <p:spPr>
          <a:xfrm>
            <a:off x="355600" y="254000"/>
            <a:ext cx="12293600" cy="1269766"/>
          </a:xfrm>
          <a:prstGeom prst="rect">
            <a:avLst/>
          </a:prstGeom>
        </p:spPr>
        <p:txBody>
          <a:bodyPr/>
          <a:lstStyle>
            <a:lvl1pPr algn="l">
              <a:defRPr sz="5000"/>
            </a:lvl1pPr>
          </a:lstStyle>
          <a:p>
            <a:pPr/>
            <a:r>
              <a:t>LS 步骤5</a:t>
            </a:r>
          </a:p>
        </p:txBody>
      </p:sp>
      <p:pic>
        <p:nvPicPr>
          <p:cNvPr id="186" name="5.png" descr="5.png"/>
          <p:cNvPicPr>
            <a:picLocks noChangeAspect="1"/>
          </p:cNvPicPr>
          <p:nvPr/>
        </p:nvPicPr>
        <p:blipFill>
          <a:blip r:embed="rId2">
            <a:extLst/>
          </a:blip>
          <a:stretch>
            <a:fillRect/>
          </a:stretch>
        </p:blipFill>
        <p:spPr>
          <a:xfrm>
            <a:off x="812342" y="2431216"/>
            <a:ext cx="11380116" cy="4891168"/>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8" name="LS 验证路径"/>
          <p:cNvSpPr txBox="1"/>
          <p:nvPr>
            <p:ph type="title" idx="4294967295"/>
          </p:nvPr>
        </p:nvSpPr>
        <p:spPr>
          <a:xfrm>
            <a:off x="355600" y="254000"/>
            <a:ext cx="12293600" cy="1269766"/>
          </a:xfrm>
          <a:prstGeom prst="rect">
            <a:avLst/>
          </a:prstGeom>
        </p:spPr>
        <p:txBody>
          <a:bodyPr/>
          <a:lstStyle>
            <a:lvl1pPr algn="l">
              <a:defRPr sz="5000"/>
            </a:lvl1pPr>
          </a:lstStyle>
          <a:p>
            <a:pPr/>
            <a:r>
              <a:t>LS 验证路径</a:t>
            </a:r>
          </a:p>
        </p:txBody>
      </p:sp>
      <p:pic>
        <p:nvPicPr>
          <p:cNvPr id="189" name="path.png" descr="path.png"/>
          <p:cNvPicPr>
            <a:picLocks noChangeAspect="1"/>
          </p:cNvPicPr>
          <p:nvPr/>
        </p:nvPicPr>
        <p:blipFill>
          <a:blip r:embed="rId2">
            <a:extLst/>
          </a:blip>
          <a:stretch>
            <a:fillRect/>
          </a:stretch>
        </p:blipFill>
        <p:spPr>
          <a:xfrm>
            <a:off x="3111056" y="3549650"/>
            <a:ext cx="6934201" cy="2654300"/>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1" name="中心化LS 步骤1"/>
          <p:cNvSpPr txBox="1"/>
          <p:nvPr>
            <p:ph type="title" idx="4294967295"/>
          </p:nvPr>
        </p:nvSpPr>
        <p:spPr>
          <a:xfrm>
            <a:off x="355600" y="254000"/>
            <a:ext cx="12293600" cy="1269766"/>
          </a:xfrm>
          <a:prstGeom prst="rect">
            <a:avLst/>
          </a:prstGeom>
        </p:spPr>
        <p:txBody>
          <a:bodyPr/>
          <a:lstStyle>
            <a:lvl1pPr algn="l">
              <a:defRPr sz="5000"/>
            </a:lvl1pPr>
          </a:lstStyle>
          <a:p>
            <a:pPr/>
            <a:r>
              <a:t>中心化LS 步骤1</a:t>
            </a:r>
          </a:p>
        </p:txBody>
      </p:sp>
      <p:pic>
        <p:nvPicPr>
          <p:cNvPr id="192" name="1.png" descr="1.png"/>
          <p:cNvPicPr>
            <a:picLocks noChangeAspect="1"/>
          </p:cNvPicPr>
          <p:nvPr/>
        </p:nvPicPr>
        <p:blipFill>
          <a:blip r:embed="rId2">
            <a:extLst/>
          </a:blip>
          <a:stretch>
            <a:fillRect/>
          </a:stretch>
        </p:blipFill>
        <p:spPr>
          <a:xfrm>
            <a:off x="1130480" y="2581108"/>
            <a:ext cx="10743840" cy="4591384"/>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4" name="中心化LS 步骤2"/>
          <p:cNvSpPr txBox="1"/>
          <p:nvPr>
            <p:ph type="title" idx="4294967295"/>
          </p:nvPr>
        </p:nvSpPr>
        <p:spPr>
          <a:xfrm>
            <a:off x="355600" y="254000"/>
            <a:ext cx="12293600" cy="1269766"/>
          </a:xfrm>
          <a:prstGeom prst="rect">
            <a:avLst/>
          </a:prstGeom>
        </p:spPr>
        <p:txBody>
          <a:bodyPr/>
          <a:lstStyle>
            <a:lvl1pPr algn="l">
              <a:defRPr sz="5000"/>
            </a:lvl1pPr>
          </a:lstStyle>
          <a:p>
            <a:pPr/>
            <a:r>
              <a:t>中心化LS 步骤2</a:t>
            </a:r>
          </a:p>
        </p:txBody>
      </p:sp>
      <p:pic>
        <p:nvPicPr>
          <p:cNvPr id="195" name="2.png" descr="2.png"/>
          <p:cNvPicPr>
            <a:picLocks noChangeAspect="1"/>
          </p:cNvPicPr>
          <p:nvPr/>
        </p:nvPicPr>
        <p:blipFill>
          <a:blip r:embed="rId2">
            <a:extLst/>
          </a:blip>
          <a:stretch>
            <a:fillRect/>
          </a:stretch>
        </p:blipFill>
        <p:spPr>
          <a:xfrm>
            <a:off x="3796761" y="1520583"/>
            <a:ext cx="5411278" cy="6712434"/>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7" name="中心化LS 步骤3"/>
          <p:cNvSpPr txBox="1"/>
          <p:nvPr>
            <p:ph type="title" idx="4294967295"/>
          </p:nvPr>
        </p:nvSpPr>
        <p:spPr>
          <a:xfrm>
            <a:off x="355600" y="254000"/>
            <a:ext cx="12293600" cy="1269766"/>
          </a:xfrm>
          <a:prstGeom prst="rect">
            <a:avLst/>
          </a:prstGeom>
        </p:spPr>
        <p:txBody>
          <a:bodyPr/>
          <a:lstStyle>
            <a:lvl1pPr algn="l">
              <a:defRPr sz="5000"/>
            </a:lvl1pPr>
          </a:lstStyle>
          <a:p>
            <a:pPr/>
            <a:r>
              <a:t>中心化LS 步骤3</a:t>
            </a:r>
          </a:p>
        </p:txBody>
      </p:sp>
      <p:pic>
        <p:nvPicPr>
          <p:cNvPr id="198" name="3.png" descr="3.png"/>
          <p:cNvPicPr>
            <a:picLocks noChangeAspect="1"/>
          </p:cNvPicPr>
          <p:nvPr/>
        </p:nvPicPr>
        <p:blipFill>
          <a:blip r:embed="rId2">
            <a:extLst/>
          </a:blip>
          <a:stretch>
            <a:fillRect/>
          </a:stretch>
        </p:blipFill>
        <p:spPr>
          <a:xfrm>
            <a:off x="1210416" y="1567893"/>
            <a:ext cx="10583968" cy="6617814"/>
          </a:xfrm>
          <a:prstGeom prst="rect">
            <a:avLst/>
          </a:prstGeom>
          <a:ln w="12700">
            <a:miter lim="400000"/>
          </a:ln>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0" name="中心化LS 步骤4"/>
          <p:cNvSpPr txBox="1"/>
          <p:nvPr>
            <p:ph type="title" idx="4294967295"/>
          </p:nvPr>
        </p:nvSpPr>
        <p:spPr>
          <a:xfrm>
            <a:off x="355600" y="254000"/>
            <a:ext cx="12293600" cy="1269766"/>
          </a:xfrm>
          <a:prstGeom prst="rect">
            <a:avLst/>
          </a:prstGeom>
        </p:spPr>
        <p:txBody>
          <a:bodyPr/>
          <a:lstStyle>
            <a:lvl1pPr algn="l">
              <a:defRPr sz="5000"/>
            </a:lvl1pPr>
          </a:lstStyle>
          <a:p>
            <a:pPr/>
            <a:r>
              <a:t>中心化LS 步骤4</a:t>
            </a:r>
          </a:p>
        </p:txBody>
      </p:sp>
      <p:pic>
        <p:nvPicPr>
          <p:cNvPr id="201" name="4.png" descr="4.png"/>
          <p:cNvPicPr>
            <a:picLocks noChangeAspect="1"/>
          </p:cNvPicPr>
          <p:nvPr/>
        </p:nvPicPr>
        <p:blipFill>
          <a:blip r:embed="rId2">
            <a:extLst/>
          </a:blip>
          <a:stretch>
            <a:fillRect/>
          </a:stretch>
        </p:blipFill>
        <p:spPr>
          <a:xfrm>
            <a:off x="3751262" y="1410208"/>
            <a:ext cx="5502276" cy="6933184"/>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5" name="分别使用：…"/>
          <p:cNvSpPr txBox="1"/>
          <p:nvPr>
            <p:ph type="body" idx="1"/>
          </p:nvPr>
        </p:nvSpPr>
        <p:spPr>
          <a:xfrm>
            <a:off x="762000" y="420215"/>
            <a:ext cx="11480800" cy="8913170"/>
          </a:xfrm>
          <a:prstGeom prst="rect">
            <a:avLst/>
          </a:prstGeom>
        </p:spPr>
        <p:txBody>
          <a:bodyPr anchor="t"/>
          <a:lstStyle/>
          <a:p>
            <a:pPr marL="0" indent="0">
              <a:buSzTx/>
              <a:buNone/>
            </a:pPr>
            <a:r>
              <a:t>分别使用：</a:t>
            </a:r>
          </a:p>
          <a:p>
            <a:pPr marL="530086" indent="-530086">
              <a:buSzPct val="100000"/>
              <a:buAutoNum type="arabicPeriod" startAt="1"/>
            </a:pPr>
            <a:r>
              <a:t>类Distance-Vector（DV）路由协议</a:t>
            </a:r>
          </a:p>
          <a:p>
            <a:pPr marL="530086" indent="-530086">
              <a:buSzPct val="100000"/>
              <a:buAutoNum type="arabicPeriod" startAt="1"/>
            </a:pPr>
            <a:r>
              <a:t>类Link-State（LS）路由协议</a:t>
            </a:r>
          </a:p>
          <a:p>
            <a:pPr marL="530086" indent="-530086">
              <a:buSzPct val="100000"/>
              <a:buAutoNum type="arabicPeriod" startAt="1"/>
            </a:pPr>
            <a:r>
              <a:t>带中控系统的类LS路由协议</a:t>
            </a:r>
          </a:p>
          <a:p>
            <a:pPr marL="0" indent="0">
              <a:buSzTx/>
              <a:buNone/>
            </a:pPr>
            <a:r>
              <a:t>在应用层模拟一个路由系统，路由系统</a:t>
            </a:r>
            <a:r>
              <a:rPr>
                <a:latin typeface="Menlo"/>
                <a:ea typeface="Menlo"/>
                <a:cs typeface="Menlo"/>
                <a:sym typeface="Menlo"/>
              </a:rPr>
              <a:t>S</a:t>
            </a:r>
            <a:r>
              <a:t>满足要求</a:t>
            </a:r>
            <a:r>
              <a:rPr>
                <a:latin typeface="Menlo"/>
                <a:ea typeface="Menlo"/>
                <a:cs typeface="Menlo"/>
                <a:sym typeface="Menlo"/>
              </a:rPr>
              <a:t>R</a:t>
            </a:r>
            <a:r>
              <a:t>，</a:t>
            </a:r>
            <a:r>
              <a:rPr>
                <a:latin typeface="Menlo"/>
                <a:ea typeface="Menlo"/>
                <a:cs typeface="Menlo"/>
                <a:sym typeface="Menlo"/>
              </a:rPr>
              <a:t>R</a:t>
            </a:r>
            <a:r>
              <a:t>的描述大致为：</a:t>
            </a:r>
          </a:p>
          <a:p>
            <a:pPr marL="530086" indent="-530086">
              <a:buSzPct val="100000"/>
              <a:buAutoNum type="arabicPeriod" startAt="1"/>
            </a:pPr>
            <a:r>
              <a:rPr>
                <a:latin typeface="Menlo"/>
                <a:ea typeface="Menlo"/>
                <a:cs typeface="Menlo"/>
                <a:sym typeface="Menlo"/>
              </a:rPr>
              <a:t>S</a:t>
            </a:r>
            <a:r>
              <a:t>可抽象为一个带权的无向图，其中”主机”为”</a:t>
            </a:r>
            <a:r>
              <a:rPr b="1">
                <a:latin typeface="Gill Sans"/>
                <a:ea typeface="Gill Sans"/>
                <a:cs typeface="Gill Sans"/>
                <a:sym typeface="Gill Sans"/>
              </a:rPr>
              <a:t>节点</a:t>
            </a:r>
            <a:r>
              <a:t>”，”主机"之间的逻辑链路"为"</a:t>
            </a:r>
            <a:r>
              <a:rPr b="1">
                <a:latin typeface="Gill Sans"/>
                <a:ea typeface="Gill Sans"/>
                <a:cs typeface="Gill Sans"/>
                <a:sym typeface="Gill Sans"/>
              </a:rPr>
              <a:t>边</a:t>
            </a:r>
            <a:r>
              <a:t>"，"主机之间的消息传递代价"为"</a:t>
            </a:r>
            <a:r>
              <a:rPr b="1">
                <a:latin typeface="Gill Sans"/>
                <a:ea typeface="Gill Sans"/>
                <a:cs typeface="Gill Sans"/>
                <a:sym typeface="Gill Sans"/>
              </a:rPr>
              <a:t>边权</a:t>
            </a:r>
            <a:r>
              <a:t>"</a:t>
            </a:r>
          </a:p>
          <a:p>
            <a:pPr marL="530086" indent="-530086">
              <a:buSzPct val="100000"/>
              <a:buAutoNum type="arabicPeriod" startAt="1"/>
            </a:pPr>
            <a:r>
              <a:rPr>
                <a:latin typeface="Menlo"/>
                <a:ea typeface="Menlo"/>
                <a:cs typeface="Menlo"/>
                <a:sym typeface="Menlo"/>
              </a:rPr>
              <a:t>S</a:t>
            </a:r>
            <a:r>
              <a:t>中的任意一个节点可以选择另一个相对其可达的目标节点发送消息</a:t>
            </a:r>
            <a:r>
              <a:rPr>
                <a:latin typeface="Menlo"/>
                <a:ea typeface="Menlo"/>
                <a:cs typeface="Menlo"/>
                <a:sym typeface="Menlo"/>
              </a:rPr>
              <a:t>M</a:t>
            </a:r>
            <a:r>
              <a:t>，目标节点可以完整接收</a:t>
            </a:r>
            <a:r>
              <a:rPr>
                <a:latin typeface="Menlo"/>
                <a:ea typeface="Menlo"/>
                <a:cs typeface="Menlo"/>
                <a:sym typeface="Menlo"/>
              </a:rPr>
              <a:t>M</a:t>
            </a:r>
          </a:p>
          <a:p>
            <a:pPr marL="530086" indent="-530086">
              <a:buSzPct val="100000"/>
              <a:buAutoNum type="arabicPeriod" startAt="1"/>
            </a:pPr>
            <a:r>
              <a:rPr>
                <a:latin typeface="Menlo"/>
                <a:ea typeface="Menlo"/>
                <a:cs typeface="Menlo"/>
                <a:sym typeface="Menlo"/>
              </a:rPr>
              <a:t>S</a:t>
            </a:r>
            <a:r>
              <a:t>稳定时，</a:t>
            </a:r>
            <a:r>
              <a:rPr>
                <a:latin typeface="Menlo"/>
                <a:ea typeface="Menlo"/>
                <a:cs typeface="Menlo"/>
                <a:sym typeface="Menlo"/>
              </a:rPr>
              <a:t>S</a:t>
            </a:r>
            <a:r>
              <a:t>为节点的消息传递选择的路径</a:t>
            </a:r>
            <a:r>
              <a:rPr b="1">
                <a:latin typeface="Gill Sans"/>
                <a:ea typeface="Gill Sans"/>
                <a:cs typeface="Gill Sans"/>
                <a:sym typeface="Gill Sans"/>
              </a:rPr>
              <a:t>边权</a:t>
            </a:r>
            <a:r>
              <a:t>和需要是所有可能路径中最小的（之一）</a:t>
            </a:r>
          </a:p>
          <a:p>
            <a:pPr marL="530086" indent="-530086">
              <a:buSzPct val="100000"/>
              <a:buAutoNum type="arabicPeriod" startAt="1"/>
            </a:pPr>
            <a:r>
              <a:t>在</a:t>
            </a:r>
            <a:r>
              <a:rPr>
                <a:latin typeface="Menlo"/>
                <a:ea typeface="Menlo"/>
                <a:cs typeface="Menlo"/>
                <a:sym typeface="Menlo"/>
              </a:rPr>
              <a:t>S</a:t>
            </a:r>
            <a:r>
              <a:t>运行时，可以向</a:t>
            </a:r>
            <a:r>
              <a:rPr>
                <a:latin typeface="Menlo"/>
                <a:ea typeface="Menlo"/>
                <a:cs typeface="Menlo"/>
                <a:sym typeface="Menlo"/>
              </a:rPr>
              <a:t>S</a:t>
            </a:r>
            <a:r>
              <a:t>中添加</a:t>
            </a:r>
            <a:r>
              <a:rPr b="1">
                <a:latin typeface="Gill Sans"/>
                <a:ea typeface="Gill Sans"/>
                <a:cs typeface="Gill Sans"/>
                <a:sym typeface="Gill Sans"/>
              </a:rPr>
              <a:t>节点</a:t>
            </a:r>
            <a:r>
              <a:t>，并添加与新节点相关的</a:t>
            </a:r>
            <a:r>
              <a:rPr b="1">
                <a:latin typeface="Gill Sans"/>
                <a:ea typeface="Gill Sans"/>
                <a:cs typeface="Gill Sans"/>
                <a:sym typeface="Gill Sans"/>
              </a:rPr>
              <a:t>边</a:t>
            </a:r>
            <a:r>
              <a:t>，产生一个新系统</a:t>
            </a:r>
            <a:r>
              <a:rPr>
                <a:latin typeface="Menlo"/>
                <a:ea typeface="Menlo"/>
                <a:cs typeface="Menlo"/>
                <a:sym typeface="Menlo"/>
              </a:rPr>
              <a:t>S’</a:t>
            </a:r>
            <a:r>
              <a:t>，</a:t>
            </a:r>
            <a:r>
              <a:rPr>
                <a:latin typeface="Menlo"/>
                <a:ea typeface="Menlo"/>
                <a:cs typeface="Menlo"/>
                <a:sym typeface="Menlo"/>
              </a:rPr>
              <a:t>S’</a:t>
            </a:r>
            <a:r>
              <a:t>满足</a:t>
            </a:r>
            <a:r>
              <a:rPr>
                <a:latin typeface="Menlo"/>
                <a:ea typeface="Menlo"/>
                <a:cs typeface="Menlo"/>
                <a:sym typeface="Menlo"/>
              </a:rPr>
              <a:t>R</a:t>
            </a:r>
          </a:p>
          <a:p>
            <a:pPr marL="530086" indent="-530086">
              <a:buSzPct val="100000"/>
              <a:buAutoNum type="arabicPeriod" startAt="1"/>
            </a:pPr>
            <a:r>
              <a:t>在</a:t>
            </a:r>
            <a:r>
              <a:rPr>
                <a:latin typeface="Menlo"/>
                <a:ea typeface="Menlo"/>
                <a:cs typeface="Menlo"/>
                <a:sym typeface="Menlo"/>
              </a:rPr>
              <a:t>S</a:t>
            </a:r>
            <a:r>
              <a:t>运行时，可以从</a:t>
            </a:r>
            <a:r>
              <a:rPr>
                <a:latin typeface="Menlo"/>
                <a:ea typeface="Menlo"/>
                <a:cs typeface="Menlo"/>
                <a:sym typeface="Menlo"/>
              </a:rPr>
              <a:t>S</a:t>
            </a:r>
            <a:r>
              <a:t>中删除</a:t>
            </a:r>
            <a:r>
              <a:rPr b="1">
                <a:latin typeface="Gill Sans"/>
                <a:ea typeface="Gill Sans"/>
                <a:cs typeface="Gill Sans"/>
                <a:sym typeface="Gill Sans"/>
              </a:rPr>
              <a:t>节点</a:t>
            </a:r>
            <a:r>
              <a:t>，并删除所有与之相关的</a:t>
            </a:r>
            <a:r>
              <a:rPr b="1">
                <a:latin typeface="Gill Sans"/>
                <a:ea typeface="Gill Sans"/>
                <a:cs typeface="Gill Sans"/>
                <a:sym typeface="Gill Sans"/>
              </a:rPr>
              <a:t>边</a:t>
            </a:r>
            <a:r>
              <a:t>，产生一个新系统</a:t>
            </a:r>
            <a:r>
              <a:rPr>
                <a:latin typeface="Menlo"/>
                <a:ea typeface="Menlo"/>
                <a:cs typeface="Menlo"/>
                <a:sym typeface="Menlo"/>
              </a:rPr>
              <a:t>S’</a:t>
            </a:r>
            <a:r>
              <a:t>，</a:t>
            </a:r>
            <a:r>
              <a:rPr>
                <a:latin typeface="Menlo"/>
                <a:ea typeface="Menlo"/>
                <a:cs typeface="Menlo"/>
                <a:sym typeface="Menlo"/>
              </a:rPr>
              <a:t>S’</a:t>
            </a:r>
            <a:r>
              <a:t>满足</a:t>
            </a:r>
            <a:r>
              <a:rPr>
                <a:latin typeface="Menlo"/>
                <a:ea typeface="Menlo"/>
                <a:cs typeface="Menlo"/>
                <a:sym typeface="Menlo"/>
              </a:rPr>
              <a:t>R</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3" name="中心化LS 步骤5"/>
          <p:cNvSpPr txBox="1"/>
          <p:nvPr>
            <p:ph type="title" idx="4294967295"/>
          </p:nvPr>
        </p:nvSpPr>
        <p:spPr>
          <a:xfrm>
            <a:off x="355600" y="254000"/>
            <a:ext cx="12293600" cy="1269766"/>
          </a:xfrm>
          <a:prstGeom prst="rect">
            <a:avLst/>
          </a:prstGeom>
        </p:spPr>
        <p:txBody>
          <a:bodyPr/>
          <a:lstStyle>
            <a:lvl1pPr algn="l">
              <a:defRPr sz="5000"/>
            </a:lvl1pPr>
          </a:lstStyle>
          <a:p>
            <a:pPr/>
            <a:r>
              <a:t>中心化LS 步骤5</a:t>
            </a:r>
          </a:p>
        </p:txBody>
      </p:sp>
      <p:pic>
        <p:nvPicPr>
          <p:cNvPr id="204" name="5.png" descr="5.png"/>
          <p:cNvPicPr>
            <a:picLocks noChangeAspect="1"/>
          </p:cNvPicPr>
          <p:nvPr/>
        </p:nvPicPr>
        <p:blipFill>
          <a:blip r:embed="rId2">
            <a:extLst/>
          </a:blip>
          <a:stretch>
            <a:fillRect/>
          </a:stretch>
        </p:blipFill>
        <p:spPr>
          <a:xfrm>
            <a:off x="1130503" y="2580036"/>
            <a:ext cx="10743794" cy="4593528"/>
          </a:xfrm>
          <a:prstGeom prst="rect">
            <a:avLst/>
          </a:prstGeom>
          <a:ln w="12700">
            <a:miter lim="400000"/>
          </a:ln>
        </p:spPr>
      </p:pic>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6" name="中心化LS 路径验证"/>
          <p:cNvSpPr txBox="1"/>
          <p:nvPr>
            <p:ph type="title" idx="4294967295"/>
          </p:nvPr>
        </p:nvSpPr>
        <p:spPr>
          <a:xfrm>
            <a:off x="355600" y="254000"/>
            <a:ext cx="12293600" cy="1269766"/>
          </a:xfrm>
          <a:prstGeom prst="rect">
            <a:avLst/>
          </a:prstGeom>
        </p:spPr>
        <p:txBody>
          <a:bodyPr/>
          <a:lstStyle>
            <a:lvl1pPr algn="l">
              <a:defRPr sz="5000"/>
            </a:lvl1pPr>
          </a:lstStyle>
          <a:p>
            <a:pPr/>
            <a:r>
              <a:t>中心化LS 路径验证</a:t>
            </a:r>
          </a:p>
        </p:txBody>
      </p:sp>
      <p:pic>
        <p:nvPicPr>
          <p:cNvPr id="207" name="path.png" descr="path.png"/>
          <p:cNvPicPr>
            <a:picLocks noChangeAspect="1"/>
          </p:cNvPicPr>
          <p:nvPr/>
        </p:nvPicPr>
        <p:blipFill>
          <a:blip r:embed="rId2">
            <a:extLst/>
          </a:blip>
          <a:stretch>
            <a:fillRect/>
          </a:stretch>
        </p:blipFill>
        <p:spPr>
          <a:xfrm>
            <a:off x="2781300" y="3594100"/>
            <a:ext cx="7442200" cy="2565400"/>
          </a:xfrm>
          <a:prstGeom prst="rect">
            <a:avLst/>
          </a:prstGeom>
          <a:ln w="12700">
            <a:miter lim="400000"/>
          </a:ln>
        </p:spPr>
      </p:pic>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9" name="THx 4 watching"/>
          <p:cNvSpPr txBox="1"/>
          <p:nvPr>
            <p:ph type="title"/>
          </p:nvPr>
        </p:nvSpPr>
        <p:spPr>
          <a:prstGeom prst="rect">
            <a:avLst/>
          </a:prstGeom>
        </p:spPr>
        <p:txBody>
          <a:bodyPr/>
          <a:lstStyle/>
          <a:p>
            <a:pPr/>
            <a:r>
              <a:t>THx 4 watching</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7" name="实现"/>
          <p:cNvSpPr txBox="1"/>
          <p:nvPr>
            <p:ph type="title"/>
          </p:nvPr>
        </p:nvSpPr>
        <p:spPr>
          <a:prstGeom prst="rect">
            <a:avLst/>
          </a:prstGeom>
        </p:spPr>
        <p:txBody>
          <a:bodyPr/>
          <a:lstStyle/>
          <a:p>
            <a:pPr/>
            <a:r>
              <a:t>实现</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9" name="语言选择：python3…"/>
          <p:cNvSpPr txBox="1"/>
          <p:nvPr>
            <p:ph type="body" idx="1"/>
          </p:nvPr>
        </p:nvSpPr>
        <p:spPr>
          <a:prstGeom prst="rect">
            <a:avLst/>
          </a:prstGeom>
        </p:spPr>
        <p:txBody>
          <a:bodyPr/>
          <a:lstStyle/>
          <a:p>
            <a:pPr>
              <a:lnSpc>
                <a:spcPct val="130000"/>
              </a:lnSpc>
              <a:spcBef>
                <a:spcPts val="2000"/>
              </a:spcBef>
            </a:pPr>
            <a:r>
              <a:t>语言选择：</a:t>
            </a:r>
            <a:r>
              <a:rPr>
                <a:latin typeface="Menlo"/>
                <a:ea typeface="Menlo"/>
                <a:cs typeface="Menlo"/>
                <a:sym typeface="Menlo"/>
              </a:rPr>
              <a:t>python3</a:t>
            </a:r>
          </a:p>
          <a:p>
            <a:pPr>
              <a:lnSpc>
                <a:spcPct val="130000"/>
              </a:lnSpc>
              <a:spcBef>
                <a:spcPts val="2000"/>
              </a:spcBef>
            </a:pPr>
            <a:r>
              <a:t>依赖环境：</a:t>
            </a:r>
          </a:p>
          <a:p>
            <a:pPr lvl="1">
              <a:lnSpc>
                <a:spcPct val="130000"/>
              </a:lnSpc>
              <a:spcBef>
                <a:spcPts val="2000"/>
              </a:spcBef>
            </a:pPr>
            <a:r>
              <a:rPr>
                <a:latin typeface="Menlo"/>
                <a:ea typeface="Menlo"/>
                <a:cs typeface="Menlo"/>
                <a:sym typeface="Menlo"/>
              </a:rPr>
              <a:t>python &gt;= 3.5</a:t>
            </a:r>
            <a:endParaRPr>
              <a:latin typeface="Menlo"/>
              <a:ea typeface="Menlo"/>
              <a:cs typeface="Menlo"/>
              <a:sym typeface="Menlo"/>
            </a:endParaRPr>
          </a:p>
          <a:p>
            <a:pPr lvl="1">
              <a:lnSpc>
                <a:spcPct val="130000"/>
              </a:lnSpc>
              <a:spcBef>
                <a:spcPts val="2000"/>
              </a:spcBef>
            </a:pPr>
            <a:r>
              <a:rPr>
                <a:latin typeface="Menlo"/>
                <a:ea typeface="Menlo"/>
                <a:cs typeface="Menlo"/>
                <a:sym typeface="Menlo"/>
              </a:rPr>
              <a:t>pip3</a:t>
            </a:r>
            <a:endParaRPr>
              <a:latin typeface="Menlo"/>
              <a:ea typeface="Menlo"/>
              <a:cs typeface="Menlo"/>
              <a:sym typeface="Menlo"/>
            </a:endParaRPr>
          </a:p>
          <a:p>
            <a:pPr lvl="1">
              <a:lnSpc>
                <a:spcPct val="130000"/>
              </a:lnSpc>
              <a:spcBef>
                <a:spcPts val="2000"/>
              </a:spcBef>
              <a:defRPr>
                <a:latin typeface="Gill Sans"/>
                <a:ea typeface="Gill Sans"/>
                <a:cs typeface="Gill Sans"/>
                <a:sym typeface="Gill Sans"/>
              </a:defRPr>
            </a:pPr>
            <a:r>
              <a:rPr>
                <a:latin typeface="Menlo"/>
                <a:ea typeface="Menlo"/>
                <a:cs typeface="Menlo"/>
                <a:sym typeface="Menlo"/>
              </a:rPr>
              <a:t>pip package</a:t>
            </a:r>
            <a:r>
              <a:t>若干</a:t>
            </a:r>
            <a:endParaRPr>
              <a:latin typeface="Menlo"/>
              <a:ea typeface="Menlo"/>
              <a:cs typeface="Menlo"/>
              <a:sym typeface="Menlo"/>
            </a:endParaRPr>
          </a:p>
          <a:p>
            <a:pPr>
              <a:lnSpc>
                <a:spcPct val="130000"/>
              </a:lnSpc>
              <a:spcBef>
                <a:spcPts val="2000"/>
              </a:spcBef>
            </a:pPr>
            <a:r>
              <a:rPr>
                <a:latin typeface="Menlo"/>
                <a:ea typeface="Menlo"/>
                <a:cs typeface="Menlo"/>
                <a:sym typeface="Menlo"/>
              </a:rPr>
              <a:t>github</a:t>
            </a:r>
            <a:r>
              <a:t>仓库：</a:t>
            </a:r>
            <a:r>
              <a:rPr u="sng">
                <a:hlinkClick r:id="rId2" invalidUrl="" action="" tgtFrame="" tooltip="" history="1" highlightClick="0" endSnd="0"/>
              </a:rPr>
              <a:t>https://github.com/VinaLx/routing-simulation</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1" name="大体模块结构"/>
          <p:cNvSpPr txBox="1"/>
          <p:nvPr>
            <p:ph type="title"/>
          </p:nvPr>
        </p:nvSpPr>
        <p:spPr>
          <a:xfrm>
            <a:off x="1194243" y="7704239"/>
            <a:ext cx="10464801" cy="1282701"/>
          </a:xfrm>
          <a:prstGeom prst="rect">
            <a:avLst/>
          </a:prstGeom>
        </p:spPr>
        <p:txBody>
          <a:bodyPr/>
          <a:lstStyle>
            <a:lvl1pPr>
              <a:defRPr sz="4000"/>
            </a:lvl1pPr>
          </a:lstStyle>
          <a:p>
            <a:pPr/>
            <a:r>
              <a:t>大体模块结构</a:t>
            </a:r>
          </a:p>
        </p:txBody>
      </p:sp>
      <p:pic>
        <p:nvPicPr>
          <p:cNvPr id="132" name="uml.png" descr="uml.png"/>
          <p:cNvPicPr>
            <a:picLocks noChangeAspect="1"/>
          </p:cNvPicPr>
          <p:nvPr/>
        </p:nvPicPr>
        <p:blipFill>
          <a:blip r:embed="rId2">
            <a:extLst/>
          </a:blip>
          <a:stretch>
            <a:fillRect/>
          </a:stretch>
        </p:blipFill>
        <p:spPr>
          <a:xfrm>
            <a:off x="1613235" y="1278158"/>
            <a:ext cx="10756565" cy="6096648"/>
          </a:xfrm>
          <a:prstGeom prst="rect">
            <a:avLst/>
          </a:prstGeom>
          <a:ln w="25400">
            <a:miter lim="400000"/>
          </a:ln>
          <a:effectLst>
            <a:outerShdw sx="100000" sy="100000" kx="0" ky="0" algn="b" rotWithShape="0" blurRad="127000" dist="83778" dir="5520000">
              <a:srgbClr val="000000">
                <a:alpha val="10169"/>
              </a:srgbClr>
            </a:outerShdw>
          </a:effectLst>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4" name="RoutingTable是全局单例的路由表，逻辑上内容是目标主机到下一跳主机的映射。因此可以通过RoutingTable.get以及其它方法来查询路由表内部封装的信息。…"/>
          <p:cNvSpPr txBox="1"/>
          <p:nvPr>
            <p:ph type="body" idx="1"/>
          </p:nvPr>
        </p:nvSpPr>
        <p:spPr>
          <a:prstGeom prst="rect">
            <a:avLst/>
          </a:prstGeom>
        </p:spPr>
        <p:txBody>
          <a:bodyPr/>
          <a:lstStyle/>
          <a:p>
            <a:pPr/>
            <a:r>
              <a:rPr>
                <a:latin typeface="Menlo"/>
                <a:ea typeface="Menlo"/>
                <a:cs typeface="Menlo"/>
                <a:sym typeface="Menlo"/>
              </a:rPr>
              <a:t>RoutingTable</a:t>
            </a:r>
            <a:r>
              <a:t>是全局单例的路由表，逻辑上内容是目标主机到下一跳主机的映射。因此可以通过</a:t>
            </a:r>
            <a:r>
              <a:rPr>
                <a:latin typeface="Menlo"/>
                <a:ea typeface="Menlo"/>
                <a:cs typeface="Menlo"/>
                <a:sym typeface="Menlo"/>
              </a:rPr>
              <a:t>RoutingTable.get</a:t>
            </a:r>
            <a:r>
              <a:t>以及其它方法来查询路由表内部封装的信息。</a:t>
            </a:r>
          </a:p>
          <a:p>
            <a:pPr/>
            <a:r>
              <a:rPr>
                <a:latin typeface="Menlo"/>
                <a:ea typeface="Menlo"/>
                <a:cs typeface="Menlo"/>
                <a:sym typeface="Menlo"/>
              </a:rPr>
              <a:t>Transport</a:t>
            </a:r>
            <a:r>
              <a:t>负责封装底层的数据传输，</a:t>
            </a:r>
            <a:r>
              <a:rPr>
                <a:latin typeface="Menlo"/>
                <a:ea typeface="Menlo"/>
                <a:cs typeface="Menlo"/>
                <a:sym typeface="Menlo"/>
              </a:rPr>
              <a:t>Transport.send</a:t>
            </a:r>
            <a:r>
              <a:t>将各模块的结构化数据包装为数据包并且序列化，查询</a:t>
            </a:r>
            <a:r>
              <a:rPr>
                <a:latin typeface="Menlo"/>
                <a:ea typeface="Menlo"/>
                <a:cs typeface="Menlo"/>
                <a:sym typeface="Menlo"/>
              </a:rPr>
              <a:t>RoutingTable</a:t>
            </a:r>
            <a:r>
              <a:t>确定下一跳主机进行传输。下一条节点的</a:t>
            </a:r>
            <a:r>
              <a:rPr>
                <a:latin typeface="Menlo"/>
                <a:ea typeface="Menlo"/>
                <a:cs typeface="Menlo"/>
                <a:sym typeface="Menlo"/>
              </a:rPr>
              <a:t>Transport</a:t>
            </a:r>
            <a:r>
              <a:t>收到消息并进行反序列化后，将接收到的</a:t>
            </a:r>
            <a:r>
              <a:rPr>
                <a:latin typeface="Menlo"/>
                <a:ea typeface="Menlo"/>
                <a:cs typeface="Menlo"/>
                <a:sym typeface="Menlo"/>
              </a:rPr>
              <a:t>data</a:t>
            </a:r>
            <a:r>
              <a:t>和</a:t>
            </a:r>
            <a:r>
              <a:rPr>
                <a:latin typeface="Menlo"/>
                <a:ea typeface="Menlo"/>
                <a:cs typeface="Menlo"/>
                <a:sym typeface="Menlo"/>
              </a:rPr>
              <a:t>type</a:t>
            </a:r>
            <a:r>
              <a:t>共同交给</a:t>
            </a:r>
            <a:r>
              <a:rPr>
                <a:latin typeface="Menlo"/>
                <a:ea typeface="Menlo"/>
                <a:cs typeface="Menlo"/>
                <a:sym typeface="Menlo"/>
              </a:rPr>
              <a:t>DataDispatcher</a:t>
            </a:r>
            <a:r>
              <a:t>进行处理。</a:t>
            </a:r>
          </a:p>
          <a:p>
            <a:pPr/>
            <a:r>
              <a:rPr>
                <a:latin typeface="Menlo"/>
                <a:ea typeface="Menlo"/>
                <a:cs typeface="Menlo"/>
                <a:sym typeface="Menlo"/>
              </a:rPr>
              <a:t>DataDispatcher</a:t>
            </a:r>
            <a:r>
              <a:t>负责分派</a:t>
            </a:r>
            <a:r>
              <a:rPr>
                <a:latin typeface="Menlo"/>
                <a:ea typeface="Menlo"/>
                <a:cs typeface="Menlo"/>
                <a:sym typeface="Menlo"/>
              </a:rPr>
              <a:t>Transport</a:t>
            </a:r>
            <a:r>
              <a:t>接收到的数据给各个模块，各个模块在初始化阶段向</a:t>
            </a:r>
            <a:r>
              <a:rPr>
                <a:latin typeface="Menlo"/>
                <a:ea typeface="Menlo"/>
                <a:cs typeface="Menlo"/>
                <a:sym typeface="Menlo"/>
              </a:rPr>
              <a:t>DataDispatcher.register</a:t>
            </a:r>
            <a:r>
              <a:t>注册回调，在</a:t>
            </a:r>
            <a:r>
              <a:rPr>
                <a:latin typeface="Menlo"/>
                <a:ea typeface="Menlo"/>
                <a:cs typeface="Menlo"/>
                <a:sym typeface="Menlo"/>
              </a:rPr>
              <a:t>DataDispatcher</a:t>
            </a:r>
            <a:r>
              <a:t>收到数据后，根据</a:t>
            </a:r>
            <a:r>
              <a:rPr>
                <a:latin typeface="Menlo"/>
                <a:ea typeface="Menlo"/>
                <a:cs typeface="Menlo"/>
                <a:sym typeface="Menlo"/>
              </a:rPr>
              <a:t>type</a:t>
            </a:r>
            <a:r>
              <a:t>查找登记过的</a:t>
            </a:r>
            <a:r>
              <a:rPr>
                <a:latin typeface="Menlo"/>
                <a:ea typeface="Menlo"/>
                <a:cs typeface="Menlo"/>
                <a:sym typeface="Menlo"/>
              </a:rPr>
              <a:t>receiver</a:t>
            </a:r>
            <a:r>
              <a:t>，将</a:t>
            </a:r>
            <a:r>
              <a:rPr>
                <a:latin typeface="Menlo"/>
                <a:ea typeface="Menlo"/>
                <a:cs typeface="Menlo"/>
                <a:sym typeface="Menlo"/>
              </a:rPr>
              <a:t>data</a:t>
            </a:r>
            <a:r>
              <a:t>进行分发。</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6" name="不同的Algorithm负责实现不同的路由协议的算法部分，例如DV协议，Algorithm会定期通过Transport向其它主机发送自身的路由信息，并且在通过DataDispatcher接收到邻居的路由信息后，对RoutingTable进行更新。其它算法类似，通过算法自身内部的逻辑，对路由表进行更新。…"/>
          <p:cNvSpPr txBox="1"/>
          <p:nvPr>
            <p:ph type="body" idx="1"/>
          </p:nvPr>
        </p:nvSpPr>
        <p:spPr>
          <a:prstGeom prst="rect">
            <a:avLst/>
          </a:prstGeom>
        </p:spPr>
        <p:txBody>
          <a:bodyPr/>
          <a:lstStyle/>
          <a:p>
            <a:pPr/>
            <a:r>
              <a:t>不同的</a:t>
            </a:r>
            <a:r>
              <a:rPr>
                <a:latin typeface="Menlo"/>
                <a:ea typeface="Menlo"/>
                <a:cs typeface="Menlo"/>
                <a:sym typeface="Menlo"/>
              </a:rPr>
              <a:t>Algorithm</a:t>
            </a:r>
            <a:r>
              <a:t>负责实现不同的路由协议的算法部分，例如</a:t>
            </a:r>
            <a:r>
              <a:rPr>
                <a:latin typeface="Menlo"/>
                <a:ea typeface="Menlo"/>
                <a:cs typeface="Menlo"/>
                <a:sym typeface="Menlo"/>
              </a:rPr>
              <a:t>DV</a:t>
            </a:r>
            <a:r>
              <a:t>协议，</a:t>
            </a:r>
            <a:r>
              <a:rPr>
                <a:latin typeface="Menlo"/>
                <a:ea typeface="Menlo"/>
                <a:cs typeface="Menlo"/>
                <a:sym typeface="Menlo"/>
              </a:rPr>
              <a:t>Algorithm</a:t>
            </a:r>
            <a:r>
              <a:t>会定期通过</a:t>
            </a:r>
            <a:r>
              <a:rPr>
                <a:latin typeface="Menlo"/>
                <a:ea typeface="Menlo"/>
                <a:cs typeface="Menlo"/>
                <a:sym typeface="Menlo"/>
              </a:rPr>
              <a:t>Transport</a:t>
            </a:r>
            <a:r>
              <a:t>向其它主机发送自身的路由信息，并且在通过</a:t>
            </a:r>
            <a:r>
              <a:rPr>
                <a:latin typeface="Menlo"/>
                <a:ea typeface="Menlo"/>
                <a:cs typeface="Menlo"/>
                <a:sym typeface="Menlo"/>
              </a:rPr>
              <a:t>DataDispatcher</a:t>
            </a:r>
            <a:r>
              <a:t>接收到邻居的路由信息后，对</a:t>
            </a:r>
            <a:r>
              <a:rPr>
                <a:latin typeface="Menlo"/>
                <a:ea typeface="Menlo"/>
                <a:cs typeface="Menlo"/>
                <a:sym typeface="Menlo"/>
              </a:rPr>
              <a:t>RoutingTable</a:t>
            </a:r>
            <a:r>
              <a:t>进行更新。其它算法类似，通过算法自身内部的逻辑，对路由表进行更新。</a:t>
            </a:r>
          </a:p>
          <a:p>
            <a:pPr/>
            <a:r>
              <a:rPr>
                <a:latin typeface="Menlo"/>
                <a:ea typeface="Menlo"/>
                <a:cs typeface="Menlo"/>
                <a:sym typeface="Menlo"/>
              </a:rPr>
              <a:t>NeighborTable</a:t>
            </a:r>
            <a:r>
              <a:t>保存邻居的状态，逻辑上为邻居主机到代价的映射，在邻居内容更新时，</a:t>
            </a:r>
            <a:r>
              <a:rPr>
                <a:latin typeface="Menlo"/>
                <a:ea typeface="Menlo"/>
                <a:cs typeface="Menlo"/>
                <a:sym typeface="Menlo"/>
              </a:rPr>
              <a:t>NeighborTable</a:t>
            </a:r>
            <a:r>
              <a:t>会通知自己的观察者（这里唯一的观察者是算法，所有的算法都需要在邻居状态变化时对应地更新路由表）。</a:t>
            </a:r>
          </a:p>
          <a:p>
            <a:pPr/>
            <a:r>
              <a:rPr>
                <a:latin typeface="Menlo"/>
                <a:ea typeface="Menlo"/>
                <a:cs typeface="Menlo"/>
                <a:sym typeface="Menlo"/>
              </a:rPr>
              <a:t>Neighbors</a:t>
            </a:r>
            <a:r>
              <a:t>负责管理当前主机的邻居状态，以及实现了主动添加、更新、删除邻居的协议逻辑，大致是在</a:t>
            </a:r>
            <a:r>
              <a:rPr>
                <a:latin typeface="Menlo"/>
                <a:ea typeface="Menlo"/>
                <a:cs typeface="Menlo"/>
                <a:sym typeface="Menlo"/>
              </a:rPr>
              <a:t>Neighbors.update</a:t>
            </a:r>
            <a:r>
              <a:t>以及</a:t>
            </a:r>
            <a:r>
              <a:rPr>
                <a:latin typeface="Menlo"/>
                <a:ea typeface="Menlo"/>
                <a:cs typeface="Menlo"/>
                <a:sym typeface="Menlo"/>
              </a:rPr>
              <a:t>Neighbor.delete</a:t>
            </a:r>
            <a:r>
              <a:t>调用后，通过与邻居的握手来完成邻居状态的变化。对于宕机主机的发现，由</a:t>
            </a:r>
            <a:r>
              <a:rPr>
                <a:latin typeface="Menlo"/>
                <a:ea typeface="Menlo"/>
                <a:cs typeface="Menlo"/>
                <a:sym typeface="Menlo"/>
              </a:rPr>
              <a:t>Algorithm</a:t>
            </a:r>
            <a:r>
              <a:t>通过逻辑实现。</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8" name="主机名解析服务(HNS)"/>
          <p:cNvSpPr txBox="1"/>
          <p:nvPr>
            <p:ph type="title"/>
          </p:nvPr>
        </p:nvSpPr>
        <p:spPr>
          <a:xfrm>
            <a:off x="355600" y="254000"/>
            <a:ext cx="12293600" cy="1265549"/>
          </a:xfrm>
          <a:prstGeom prst="rect">
            <a:avLst/>
          </a:prstGeom>
        </p:spPr>
        <p:txBody>
          <a:bodyPr/>
          <a:lstStyle>
            <a:lvl1pPr algn="l">
              <a:defRPr sz="5000"/>
            </a:lvl1pPr>
          </a:lstStyle>
          <a:p>
            <a:pPr/>
            <a:r>
              <a:t>主机名解析服务(HNS)</a:t>
            </a:r>
          </a:p>
        </p:txBody>
      </p:sp>
      <p:sp>
        <p:nvSpPr>
          <p:cNvPr id="139" name="由于在程序的绝大部分我们关心的只是系统中主机和主机的逻辑关系，主机只需要有自己的逻辑标识即可，所以我们希望把主机的标识（主机名）和主机的网络地址分离开，只在传输数据的过程中，需要获取到主机名对应的网络地址，其他时候均可以完全使用主机名来操作。…"/>
          <p:cNvSpPr txBox="1"/>
          <p:nvPr>
            <p:ph type="body" idx="1"/>
          </p:nvPr>
        </p:nvSpPr>
        <p:spPr>
          <a:xfrm>
            <a:off x="355600" y="2109470"/>
            <a:ext cx="12293600" cy="6730840"/>
          </a:xfrm>
          <a:prstGeom prst="rect">
            <a:avLst/>
          </a:prstGeom>
        </p:spPr>
        <p:txBody>
          <a:bodyPr anchor="t"/>
          <a:lstStyle/>
          <a:p>
            <a:pPr/>
            <a:r>
              <a:t>由于在程序的绝大部分我们关心的只是系统中主机和主机的逻辑关系，主机只需要有自己的逻辑标识即可，所以我们希望把主机的标识（主机名）和主机的网络地址分离开，只在传输数据的过程中，需要获取到主机名对应的网络地址，其他时候均可以完全使用主机名来操作。</a:t>
            </a:r>
          </a:p>
          <a:p>
            <a:pPr/>
            <a:r>
              <a:rPr>
                <a:latin typeface="Menlo"/>
                <a:ea typeface="Menlo"/>
                <a:cs typeface="Menlo"/>
                <a:sym typeface="Menlo"/>
              </a:rPr>
              <a:t>HNS</a:t>
            </a:r>
            <a:r>
              <a:t>相对于主机而言，在逻辑上是永久存在的。在主机启动时，需要指定当前主机使用的</a:t>
            </a:r>
            <a:r>
              <a:rPr>
                <a:latin typeface="Menlo"/>
                <a:ea typeface="Menlo"/>
                <a:cs typeface="Menlo"/>
                <a:sym typeface="Menlo"/>
              </a:rPr>
              <a:t>HNS</a:t>
            </a:r>
            <a:r>
              <a:t>的地址，</a:t>
            </a:r>
            <a:r>
              <a:rPr>
                <a:latin typeface="Menlo"/>
                <a:ea typeface="Menlo"/>
                <a:cs typeface="Menlo"/>
                <a:sym typeface="Menlo"/>
              </a:rPr>
              <a:t>Transport</a:t>
            </a:r>
            <a:r>
              <a:t>会在启动时向</a:t>
            </a:r>
            <a:r>
              <a:rPr>
                <a:latin typeface="Menlo"/>
                <a:ea typeface="Menlo"/>
                <a:cs typeface="Menlo"/>
                <a:sym typeface="Menlo"/>
              </a:rPr>
              <a:t>HNS</a:t>
            </a:r>
            <a:r>
              <a:t>登记自身的主机和网络地址，之后加入系统的主机就可以在</a:t>
            </a:r>
            <a:r>
              <a:rPr>
                <a:latin typeface="Menlo"/>
                <a:ea typeface="Menlo"/>
                <a:cs typeface="Menlo"/>
                <a:sym typeface="Menlo"/>
              </a:rPr>
              <a:t>HNS</a:t>
            </a:r>
            <a:r>
              <a:t>上获知当前主机的存在。在</a:t>
            </a:r>
            <a:r>
              <a:rPr>
                <a:latin typeface="Menlo"/>
                <a:ea typeface="Menlo"/>
                <a:cs typeface="Menlo"/>
                <a:sym typeface="Menlo"/>
              </a:rPr>
              <a:t>Transport</a:t>
            </a:r>
            <a:r>
              <a:t>传输数据时，接收的</a:t>
            </a:r>
            <a:r>
              <a:rPr>
                <a:latin typeface="Menlo"/>
                <a:ea typeface="Menlo"/>
                <a:cs typeface="Menlo"/>
                <a:sym typeface="Menlo"/>
              </a:rPr>
              <a:t>destination</a:t>
            </a:r>
            <a:r>
              <a:t>为主机名，因此它需要先向</a:t>
            </a:r>
            <a:r>
              <a:rPr>
                <a:latin typeface="Menlo"/>
                <a:ea typeface="Menlo"/>
                <a:cs typeface="Menlo"/>
                <a:sym typeface="Menlo"/>
              </a:rPr>
              <a:t>HNS</a:t>
            </a:r>
            <a:r>
              <a:t>查询该主机名对应的网络地址来进行数据的传输，如果无法查询到主机的地址，那么无法进行数据的发送。</a:t>
            </a:r>
          </a:p>
          <a:p>
            <a:pPr/>
            <a:r>
              <a:t>除了</a:t>
            </a:r>
            <a:r>
              <a:rPr>
                <a:latin typeface="Menlo"/>
                <a:ea typeface="Menlo"/>
                <a:cs typeface="Menlo"/>
                <a:sym typeface="Menlo"/>
              </a:rPr>
              <a:t>Transport</a:t>
            </a:r>
            <a:r>
              <a:t>以外，程序的其它模块不需要知道</a:t>
            </a:r>
            <a:r>
              <a:rPr>
                <a:latin typeface="Menlo"/>
                <a:ea typeface="Menlo"/>
                <a:cs typeface="Menlo"/>
                <a:sym typeface="Menlo"/>
              </a:rPr>
              <a:t>HNS</a:t>
            </a:r>
            <a:r>
              <a:t>的存在。</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Showroom">
  <a:themeElements>
    <a:clrScheme name="Showroom">
      <a:dk1>
        <a:srgbClr val="535353"/>
      </a:dk1>
      <a:lt1>
        <a:srgbClr val="340053"/>
      </a:lt1>
      <a:dk2>
        <a:srgbClr val="5A5F5E"/>
      </a:dk2>
      <a:lt2>
        <a:srgbClr val="B4B4B4"/>
      </a:lt2>
      <a:accent1>
        <a:srgbClr val="78AAB3"/>
      </a:accent1>
      <a:accent2>
        <a:srgbClr val="9A9671"/>
      </a:accent2>
      <a:accent3>
        <a:srgbClr val="D9971A"/>
      </a:accent3>
      <a:accent4>
        <a:srgbClr val="D7620E"/>
      </a:accent4>
      <a:accent5>
        <a:srgbClr val="A61702"/>
      </a:accent5>
      <a:accent6>
        <a:srgbClr val="606B7E"/>
      </a:accent6>
      <a:hlink>
        <a:srgbClr val="0000FF"/>
      </a:hlink>
      <a:folHlink>
        <a:srgbClr val="FF00FF"/>
      </a:folHlink>
    </a:clrScheme>
    <a:fontScheme name="Showroom">
      <a:majorFont>
        <a:latin typeface="Gill Sans Light"/>
        <a:ea typeface="Gill Sans Light"/>
        <a:cs typeface="Gill Sans Light"/>
      </a:majorFont>
      <a:minorFont>
        <a:latin typeface="Gill Sans Light"/>
        <a:ea typeface="Gill Sans Light"/>
        <a:cs typeface="Gill Sans Light"/>
      </a:minorFont>
    </a:fontScheme>
    <a:fmtScheme name="Showroom">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08785"/>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5A5F5E"/>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35353"/>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Showroom">
  <a:themeElements>
    <a:clrScheme name="Showroom">
      <a:dk1>
        <a:srgbClr val="000000"/>
      </a:dk1>
      <a:lt1>
        <a:srgbClr val="FFFFFF"/>
      </a:lt1>
      <a:dk2>
        <a:srgbClr val="5A5F5E"/>
      </a:dk2>
      <a:lt2>
        <a:srgbClr val="B4B4B4"/>
      </a:lt2>
      <a:accent1>
        <a:srgbClr val="78AAB3"/>
      </a:accent1>
      <a:accent2>
        <a:srgbClr val="9A9671"/>
      </a:accent2>
      <a:accent3>
        <a:srgbClr val="D9971A"/>
      </a:accent3>
      <a:accent4>
        <a:srgbClr val="D7620E"/>
      </a:accent4>
      <a:accent5>
        <a:srgbClr val="A61702"/>
      </a:accent5>
      <a:accent6>
        <a:srgbClr val="606B7E"/>
      </a:accent6>
      <a:hlink>
        <a:srgbClr val="0000FF"/>
      </a:hlink>
      <a:folHlink>
        <a:srgbClr val="FF00FF"/>
      </a:folHlink>
    </a:clrScheme>
    <a:fontScheme name="Showroom">
      <a:majorFont>
        <a:latin typeface="Gill Sans Light"/>
        <a:ea typeface="Gill Sans Light"/>
        <a:cs typeface="Gill Sans Light"/>
      </a:majorFont>
      <a:minorFont>
        <a:latin typeface="Gill Sans Light"/>
        <a:ea typeface="Gill Sans Light"/>
        <a:cs typeface="Gill Sans Light"/>
      </a:minorFont>
    </a:fontScheme>
    <a:fmtScheme name="Showroom">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08785"/>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5A5F5E"/>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535353"/>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